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1" r:id="rId5"/>
    <p:sldId id="263" r:id="rId6"/>
    <p:sldId id="264" r:id="rId7"/>
    <p:sldId id="267" r:id="rId8"/>
    <p:sldId id="268" r:id="rId9"/>
    <p:sldId id="269" r:id="rId10"/>
    <p:sldId id="274" r:id="rId11"/>
    <p:sldId id="270" r:id="rId12"/>
    <p:sldId id="271" r:id="rId13"/>
    <p:sldId id="273" r:id="rId14"/>
    <p:sldId id="272" r:id="rId15"/>
    <p:sldId id="26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image" Target="../media/image4.jpeg"/><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image" Target="../media/image4.jpeg"/><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7F6DED-97CB-4BB8-BEA4-A6029E62A02A}"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pt-PT"/>
        </a:p>
      </dgm:t>
    </dgm:pt>
    <dgm:pt modelId="{72C125A0-307C-4807-81E2-A57CFC447A45}">
      <dgm:prSet phldrT="[Text]" custT="1"/>
      <dgm:spPr/>
      <dgm:t>
        <a:bodyPr/>
        <a:lstStyle/>
        <a:p>
          <a:pPr algn="ctr"/>
          <a:r>
            <a:rPr lang="pt-PT" sz="1800" b="0" dirty="0">
              <a:latin typeface="Berlin Sans FB" panose="020E0602020502020306" pitchFamily="34" charset="0"/>
            </a:rPr>
            <a:t>Pedro Souto</a:t>
          </a:r>
        </a:p>
        <a:p>
          <a:pPr algn="ctr"/>
          <a:r>
            <a:rPr lang="pt-PT" sz="1400" dirty="0">
              <a:solidFill>
                <a:schemeClr val="tx1">
                  <a:lumMod val="95000"/>
                </a:schemeClr>
              </a:solidFill>
              <a:latin typeface="Berlin Sans FB" panose="020E0602020502020306" pitchFamily="34" charset="0"/>
            </a:rPr>
            <a:t>Team Leader</a:t>
          </a:r>
        </a:p>
      </dgm:t>
    </dgm:pt>
    <dgm:pt modelId="{4034ACA0-C39F-4333-8186-F569D60C7324}" type="parTrans" cxnId="{52C2811C-1092-4AE9-AFF5-B46D61F7991C}">
      <dgm:prSet/>
      <dgm:spPr/>
      <dgm:t>
        <a:bodyPr/>
        <a:lstStyle/>
        <a:p>
          <a:endParaRPr lang="pt-PT"/>
        </a:p>
      </dgm:t>
    </dgm:pt>
    <dgm:pt modelId="{EDE5DC8A-8FF1-41AB-A34F-8FEE0FB384AE}" type="sibTrans" cxnId="{52C2811C-1092-4AE9-AFF5-B46D61F7991C}">
      <dgm:prSet/>
      <dgm:spPr/>
      <dgm:t>
        <a:bodyPr/>
        <a:lstStyle/>
        <a:p>
          <a:endParaRPr lang="pt-PT"/>
        </a:p>
      </dgm:t>
    </dgm:pt>
    <dgm:pt modelId="{5DC4B1B8-9F04-4A46-9359-C775B690CFFC}">
      <dgm:prSet phldrT="[Text]" custT="1"/>
      <dgm:spPr/>
      <dgm:t>
        <a:bodyPr/>
        <a:lstStyle/>
        <a:p>
          <a:r>
            <a:rPr lang="pt-PT" sz="1800" b="0" dirty="0">
              <a:latin typeface="Berlin Sans FB" panose="020E0602020502020306" pitchFamily="34" charset="0"/>
            </a:rPr>
            <a:t>Fábio Carmelino</a:t>
          </a:r>
        </a:p>
        <a:p>
          <a:r>
            <a:rPr lang="pt-PT" sz="1400" dirty="0" err="1">
              <a:solidFill>
                <a:schemeClr val="tx1">
                  <a:lumMod val="95000"/>
                </a:schemeClr>
              </a:solidFill>
              <a:latin typeface="Berlin Sans FB" panose="020E0602020502020306" pitchFamily="34" charset="0"/>
            </a:rPr>
            <a:t>DevOps</a:t>
          </a:r>
          <a:r>
            <a:rPr lang="pt-PT" sz="1400" dirty="0">
              <a:solidFill>
                <a:schemeClr val="tx1">
                  <a:lumMod val="95000"/>
                </a:schemeClr>
              </a:solidFill>
              <a:latin typeface="Berlin Sans FB" panose="020E0602020502020306" pitchFamily="34" charset="0"/>
            </a:rPr>
            <a:t> Master</a:t>
          </a:r>
        </a:p>
      </dgm:t>
    </dgm:pt>
    <dgm:pt modelId="{7998CDBA-393C-4892-89CD-824200294CDF}" type="parTrans" cxnId="{F73598BA-1986-4CEA-96B6-9310256E7969}">
      <dgm:prSet/>
      <dgm:spPr/>
      <dgm:t>
        <a:bodyPr/>
        <a:lstStyle/>
        <a:p>
          <a:endParaRPr lang="pt-PT"/>
        </a:p>
      </dgm:t>
    </dgm:pt>
    <dgm:pt modelId="{84F791AE-67D1-4E41-85C4-5E9463C2241A}" type="sibTrans" cxnId="{F73598BA-1986-4CEA-96B6-9310256E7969}">
      <dgm:prSet/>
      <dgm:spPr/>
      <dgm:t>
        <a:bodyPr/>
        <a:lstStyle/>
        <a:p>
          <a:endParaRPr lang="pt-PT"/>
        </a:p>
      </dgm:t>
    </dgm:pt>
    <dgm:pt modelId="{6860800A-519B-461B-B039-F4A26C78FFB4}">
      <dgm:prSet phldrT="[Text]" custT="1"/>
      <dgm:spPr/>
      <dgm:t>
        <a:bodyPr/>
        <a:lstStyle/>
        <a:p>
          <a:r>
            <a:rPr lang="pt-PT" sz="1800" b="0" dirty="0">
              <a:latin typeface="Berlin Sans FB" panose="020E0602020502020306" pitchFamily="34" charset="0"/>
            </a:rPr>
            <a:t>Diogo Moreira</a:t>
          </a:r>
        </a:p>
        <a:p>
          <a:r>
            <a:rPr lang="pt-PT" sz="1400" dirty="0">
              <a:solidFill>
                <a:schemeClr val="tx1">
                  <a:lumMod val="95000"/>
                </a:schemeClr>
              </a:solidFill>
              <a:latin typeface="Berlin Sans FB" panose="020E0602020502020306" pitchFamily="34" charset="0"/>
            </a:rPr>
            <a:t>Lead </a:t>
          </a:r>
          <a:r>
            <a:rPr lang="pt-PT" sz="1400" dirty="0" err="1">
              <a:solidFill>
                <a:schemeClr val="tx1">
                  <a:lumMod val="95000"/>
                </a:schemeClr>
              </a:solidFill>
              <a:latin typeface="Berlin Sans FB" panose="020E0602020502020306" pitchFamily="34" charset="0"/>
            </a:rPr>
            <a:t>Developer</a:t>
          </a:r>
          <a:endParaRPr lang="pt-PT" sz="1400" dirty="0">
            <a:solidFill>
              <a:schemeClr val="tx1">
                <a:lumMod val="95000"/>
              </a:schemeClr>
            </a:solidFill>
            <a:latin typeface="Berlin Sans FB" panose="020E0602020502020306" pitchFamily="34" charset="0"/>
          </a:endParaRPr>
        </a:p>
      </dgm:t>
    </dgm:pt>
    <dgm:pt modelId="{585FE1FA-ACCF-4631-8BBA-A7F610C39260}" type="parTrans" cxnId="{F6C6DCBB-7098-4BB2-842E-2E2A25E4910F}">
      <dgm:prSet/>
      <dgm:spPr/>
      <dgm:t>
        <a:bodyPr/>
        <a:lstStyle/>
        <a:p>
          <a:endParaRPr lang="pt-PT"/>
        </a:p>
      </dgm:t>
    </dgm:pt>
    <dgm:pt modelId="{7913CB08-2636-45A8-849F-EEFE4F42B735}" type="sibTrans" cxnId="{F6C6DCBB-7098-4BB2-842E-2E2A25E4910F}">
      <dgm:prSet/>
      <dgm:spPr/>
      <dgm:t>
        <a:bodyPr/>
        <a:lstStyle/>
        <a:p>
          <a:endParaRPr lang="pt-PT"/>
        </a:p>
      </dgm:t>
    </dgm:pt>
    <dgm:pt modelId="{354BCB79-E140-48BA-98FF-276206071FB2}">
      <dgm:prSet phldrT="[Text]" custT="1"/>
      <dgm:spPr/>
      <dgm:t>
        <a:bodyPr/>
        <a:lstStyle/>
        <a:p>
          <a:r>
            <a:rPr lang="pt-PT" sz="1800" b="0" dirty="0">
              <a:latin typeface="Berlin Sans FB" panose="020E0602020502020306" pitchFamily="34" charset="0"/>
            </a:rPr>
            <a:t>Maria Rocha</a:t>
          </a:r>
        </a:p>
        <a:p>
          <a:r>
            <a:rPr lang="pt-PT" sz="1400" dirty="0" err="1">
              <a:solidFill>
                <a:schemeClr val="tx1">
                  <a:lumMod val="95000"/>
                </a:schemeClr>
              </a:solidFill>
              <a:latin typeface="Berlin Sans FB" panose="020E0602020502020306" pitchFamily="34" charset="0"/>
            </a:rPr>
            <a:t>Architect</a:t>
          </a:r>
          <a:endParaRPr lang="pt-PT" sz="1400" dirty="0">
            <a:solidFill>
              <a:schemeClr val="tx1">
                <a:lumMod val="95000"/>
              </a:schemeClr>
            </a:solidFill>
            <a:latin typeface="Berlin Sans FB" panose="020E0602020502020306" pitchFamily="34" charset="0"/>
          </a:endParaRPr>
        </a:p>
      </dgm:t>
    </dgm:pt>
    <dgm:pt modelId="{8A8AD0BD-5470-4ADE-BF56-1BA50A3A35DC}" type="parTrans" cxnId="{A414581B-D64D-4255-AC51-F63C724C89BB}">
      <dgm:prSet/>
      <dgm:spPr/>
      <dgm:t>
        <a:bodyPr/>
        <a:lstStyle/>
        <a:p>
          <a:endParaRPr lang="pt-PT"/>
        </a:p>
      </dgm:t>
    </dgm:pt>
    <dgm:pt modelId="{FC59A02E-193B-49C9-8C51-FA080E9445E8}" type="sibTrans" cxnId="{A414581B-D64D-4255-AC51-F63C724C89BB}">
      <dgm:prSet/>
      <dgm:spPr/>
      <dgm:t>
        <a:bodyPr/>
        <a:lstStyle/>
        <a:p>
          <a:endParaRPr lang="pt-PT"/>
        </a:p>
      </dgm:t>
    </dgm:pt>
    <dgm:pt modelId="{BD09F951-8B8F-4BF8-A262-5218057F4AD9}">
      <dgm:prSet phldrT="[Text]" custT="1"/>
      <dgm:spPr/>
      <dgm:t>
        <a:bodyPr/>
        <a:lstStyle/>
        <a:p>
          <a:r>
            <a:rPr lang="pt-PT" sz="1800" b="0" dirty="0">
              <a:latin typeface="Berlin Sans FB" panose="020E0602020502020306" pitchFamily="34" charset="0"/>
            </a:rPr>
            <a:t>Joaquim Pinto</a:t>
          </a:r>
        </a:p>
        <a:p>
          <a:r>
            <a:rPr lang="pt-PT" sz="1400" b="0" dirty="0" err="1">
              <a:solidFill>
                <a:schemeClr val="tx1">
                  <a:lumMod val="95000"/>
                </a:schemeClr>
              </a:solidFill>
              <a:latin typeface="Berlin Sans FB" panose="020E0602020502020306" pitchFamily="34" charset="0"/>
            </a:rPr>
            <a:t>Co-Advisor</a:t>
          </a:r>
          <a:endParaRPr lang="pt-PT" sz="1400" b="0" dirty="0">
            <a:solidFill>
              <a:schemeClr val="tx1">
                <a:lumMod val="95000"/>
              </a:schemeClr>
            </a:solidFill>
            <a:latin typeface="Berlin Sans FB" panose="020E0602020502020306" pitchFamily="34" charset="0"/>
          </a:endParaRPr>
        </a:p>
      </dgm:t>
    </dgm:pt>
    <dgm:pt modelId="{DFE2EE14-646F-4753-8E63-A29B0273C5DE}" type="parTrans" cxnId="{ECED58BA-C18A-4E40-B252-4F73F7CAA4E3}">
      <dgm:prSet/>
      <dgm:spPr/>
      <dgm:t>
        <a:bodyPr/>
        <a:lstStyle/>
        <a:p>
          <a:endParaRPr lang="pt-PT"/>
        </a:p>
      </dgm:t>
    </dgm:pt>
    <dgm:pt modelId="{D6F16BF1-8A0A-4552-9011-24BD95D1D9F2}" type="sibTrans" cxnId="{ECED58BA-C18A-4E40-B252-4F73F7CAA4E3}">
      <dgm:prSet/>
      <dgm:spPr/>
      <dgm:t>
        <a:bodyPr/>
        <a:lstStyle/>
        <a:p>
          <a:endParaRPr lang="pt-PT"/>
        </a:p>
      </dgm:t>
    </dgm:pt>
    <dgm:pt modelId="{26B4F5C0-0E38-450D-80AB-32116CF3CC82}">
      <dgm:prSet phldrT="[Text]" custT="1"/>
      <dgm:spPr/>
      <dgm:t>
        <a:bodyPr/>
        <a:lstStyle/>
        <a:p>
          <a:r>
            <a:rPr lang="pt-PT" sz="1800" b="0" dirty="0">
              <a:latin typeface="Berlin Sans FB" panose="020E0602020502020306" pitchFamily="34" charset="0"/>
            </a:rPr>
            <a:t>Luís Pereira</a:t>
          </a:r>
        </a:p>
        <a:p>
          <a:r>
            <a:rPr lang="pt-PT" sz="1400" dirty="0" err="1">
              <a:solidFill>
                <a:schemeClr val="tx1">
                  <a:lumMod val="95000"/>
                </a:schemeClr>
              </a:solidFill>
              <a:latin typeface="Berlin Sans FB" panose="020E0602020502020306" pitchFamily="34" charset="0"/>
            </a:rPr>
            <a:t>Product</a:t>
          </a:r>
          <a:r>
            <a:rPr lang="pt-PT" sz="1400" dirty="0">
              <a:solidFill>
                <a:schemeClr val="tx1">
                  <a:lumMod val="95000"/>
                </a:schemeClr>
              </a:solidFill>
              <a:latin typeface="Berlin Sans FB" panose="020E0602020502020306" pitchFamily="34" charset="0"/>
            </a:rPr>
            <a:t> </a:t>
          </a:r>
          <a:r>
            <a:rPr lang="pt-PT" sz="1400" dirty="0" err="1">
              <a:solidFill>
                <a:schemeClr val="tx1">
                  <a:lumMod val="95000"/>
                </a:schemeClr>
              </a:solidFill>
              <a:latin typeface="Berlin Sans FB" panose="020E0602020502020306" pitchFamily="34" charset="0"/>
            </a:rPr>
            <a:t>Owner</a:t>
          </a:r>
          <a:endParaRPr lang="pt-PT" sz="1400" dirty="0">
            <a:solidFill>
              <a:schemeClr val="tx1">
                <a:lumMod val="95000"/>
              </a:schemeClr>
            </a:solidFill>
            <a:latin typeface="Berlin Sans FB" panose="020E0602020502020306" pitchFamily="34" charset="0"/>
          </a:endParaRPr>
        </a:p>
      </dgm:t>
    </dgm:pt>
    <dgm:pt modelId="{6E637D61-2562-4C6C-A77D-5F1AAFFA3AB8}" type="parTrans" cxnId="{89EF4C19-298D-4858-9B89-F0D5362C8E65}">
      <dgm:prSet/>
      <dgm:spPr/>
      <dgm:t>
        <a:bodyPr/>
        <a:lstStyle/>
        <a:p>
          <a:endParaRPr lang="pt-PT"/>
        </a:p>
      </dgm:t>
    </dgm:pt>
    <dgm:pt modelId="{0F87355F-132D-4091-B04D-8D7F0A860D88}" type="sibTrans" cxnId="{89EF4C19-298D-4858-9B89-F0D5362C8E65}">
      <dgm:prSet/>
      <dgm:spPr/>
      <dgm:t>
        <a:bodyPr/>
        <a:lstStyle/>
        <a:p>
          <a:endParaRPr lang="pt-PT"/>
        </a:p>
      </dgm:t>
    </dgm:pt>
    <dgm:pt modelId="{E5480527-58F5-4346-AEA4-E305CA24248B}">
      <dgm:prSet phldrT="[Text]" custT="1"/>
      <dgm:spPr/>
      <dgm:t>
        <a:bodyPr/>
        <a:lstStyle/>
        <a:p>
          <a:r>
            <a:rPr lang="pt-PT" sz="1800" b="0" dirty="0">
              <a:latin typeface="Berlin Sans FB" panose="020E0602020502020306" pitchFamily="34" charset="0"/>
            </a:rPr>
            <a:t>André Monteiro</a:t>
          </a:r>
        </a:p>
        <a:p>
          <a:r>
            <a:rPr lang="pt-PT" sz="1400" b="0" dirty="0" err="1">
              <a:solidFill>
                <a:schemeClr val="tx1">
                  <a:lumMod val="95000"/>
                </a:schemeClr>
              </a:solidFill>
              <a:latin typeface="Berlin Sans FB" panose="020E0602020502020306" pitchFamily="34" charset="0"/>
            </a:rPr>
            <a:t>Advisor</a:t>
          </a:r>
          <a:endParaRPr lang="pt-PT" sz="1400" b="0" dirty="0">
            <a:solidFill>
              <a:schemeClr val="tx1">
                <a:lumMod val="95000"/>
              </a:schemeClr>
            </a:solidFill>
            <a:latin typeface="Berlin Sans FB" panose="020E0602020502020306" pitchFamily="34" charset="0"/>
          </a:endParaRPr>
        </a:p>
      </dgm:t>
    </dgm:pt>
    <dgm:pt modelId="{1D81C853-5767-4029-BD78-0F8A05B74E07}" type="parTrans" cxnId="{4EE26DF0-0493-421D-8720-80A7EEFC1A21}">
      <dgm:prSet/>
      <dgm:spPr/>
      <dgm:t>
        <a:bodyPr/>
        <a:lstStyle/>
        <a:p>
          <a:endParaRPr lang="pt-PT"/>
        </a:p>
      </dgm:t>
    </dgm:pt>
    <dgm:pt modelId="{190DF972-2145-42C8-8B6E-B82C388DF53E}" type="sibTrans" cxnId="{4EE26DF0-0493-421D-8720-80A7EEFC1A21}">
      <dgm:prSet/>
      <dgm:spPr/>
      <dgm:t>
        <a:bodyPr/>
        <a:lstStyle/>
        <a:p>
          <a:endParaRPr lang="pt-PT"/>
        </a:p>
      </dgm:t>
    </dgm:pt>
    <dgm:pt modelId="{9C2F128C-68FA-4036-BEED-325C1EF8BBF1}" type="pres">
      <dgm:prSet presAssocID="{027F6DED-97CB-4BB8-BEA4-A6029E62A02A}" presName="Name0" presStyleCnt="0">
        <dgm:presLayoutVars>
          <dgm:dir/>
          <dgm:resizeHandles val="exact"/>
        </dgm:presLayoutVars>
      </dgm:prSet>
      <dgm:spPr/>
    </dgm:pt>
    <dgm:pt modelId="{B80A9F97-9DA0-408B-97D1-55BCEC2AD156}" type="pres">
      <dgm:prSet presAssocID="{72C125A0-307C-4807-81E2-A57CFC447A45}" presName="compNode" presStyleCnt="0"/>
      <dgm:spPr/>
    </dgm:pt>
    <dgm:pt modelId="{B3029591-8C8F-4970-A95E-C23F4BBC9117}" type="pres">
      <dgm:prSet presAssocID="{72C125A0-307C-4807-81E2-A57CFC447A45}" presName="pictRect" presStyleLbl="node1" presStyleIdx="0" presStyleCnt="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31" t="-6610" r="531" b="-67361"/>
          </a:stretch>
        </a:blipFill>
      </dgm:spPr>
    </dgm:pt>
    <dgm:pt modelId="{526DBFFB-B9A4-4253-8473-143EDDA7B288}" type="pres">
      <dgm:prSet presAssocID="{72C125A0-307C-4807-81E2-A57CFC447A45}" presName="textRect" presStyleLbl="revTx" presStyleIdx="0" presStyleCnt="7">
        <dgm:presLayoutVars>
          <dgm:bulletEnabled val="1"/>
        </dgm:presLayoutVars>
      </dgm:prSet>
      <dgm:spPr/>
    </dgm:pt>
    <dgm:pt modelId="{CA787F71-9A29-4946-ACFA-C6C8F19C708F}" type="pres">
      <dgm:prSet presAssocID="{EDE5DC8A-8FF1-41AB-A34F-8FEE0FB384AE}" presName="sibTrans" presStyleLbl="sibTrans2D1" presStyleIdx="0" presStyleCnt="0"/>
      <dgm:spPr/>
    </dgm:pt>
    <dgm:pt modelId="{45B39980-C950-428A-B704-24047E78FE05}" type="pres">
      <dgm:prSet presAssocID="{5DC4B1B8-9F04-4A46-9359-C775B690CFFC}" presName="compNode" presStyleCnt="0"/>
      <dgm:spPr/>
    </dgm:pt>
    <dgm:pt modelId="{5D781664-BA01-4883-8C37-CB69218DFC4E}" type="pres">
      <dgm:prSet presAssocID="{5DC4B1B8-9F04-4A46-9359-C775B690CFFC}" presName="pictRect" presStyleLbl="node1" presStyleIdx="1" presStyleCnt="7" custLinFactNeighborX="2346" custLinFactNeighborY="1362"/>
      <dgm:spPr>
        <a:blipFill rotWithShape="1">
          <a:blip xmlns:r="http://schemas.openxmlformats.org/officeDocument/2006/relationships" r:embed="rId2"/>
          <a:srcRect/>
          <a:stretch>
            <a:fillRect t="-53000" b="-53000"/>
          </a:stretch>
        </a:blipFill>
      </dgm:spPr>
    </dgm:pt>
    <dgm:pt modelId="{D5839785-7A50-481E-A8DC-86DCFDD1B664}" type="pres">
      <dgm:prSet presAssocID="{5DC4B1B8-9F04-4A46-9359-C775B690CFFC}" presName="textRect" presStyleLbl="revTx" presStyleIdx="1" presStyleCnt="7">
        <dgm:presLayoutVars>
          <dgm:bulletEnabled val="1"/>
        </dgm:presLayoutVars>
      </dgm:prSet>
      <dgm:spPr/>
    </dgm:pt>
    <dgm:pt modelId="{9FB8E7CC-2FE8-4DD0-B627-872286FA9A26}" type="pres">
      <dgm:prSet presAssocID="{84F791AE-67D1-4E41-85C4-5E9463C2241A}" presName="sibTrans" presStyleLbl="sibTrans2D1" presStyleIdx="0" presStyleCnt="0"/>
      <dgm:spPr/>
    </dgm:pt>
    <dgm:pt modelId="{9F346B15-85CC-41A0-8D94-707B2BC916EA}" type="pres">
      <dgm:prSet presAssocID="{6860800A-519B-461B-B039-F4A26C78FFB4}" presName="compNode" presStyleCnt="0"/>
      <dgm:spPr/>
    </dgm:pt>
    <dgm:pt modelId="{F3F13594-7ADE-408A-876F-8DA92D3ED1F8}" type="pres">
      <dgm:prSet presAssocID="{6860800A-519B-461B-B039-F4A26C78FFB4}" presName="pictRect" presStyleLbl="node1" presStyleIdx="2" presStyleCnt="7"/>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42508" b="-31462"/>
          </a:stretch>
        </a:blipFill>
        <a:scene3d>
          <a:camera prst="orthographicFront">
            <a:rot lat="0" lon="0" rev="0"/>
          </a:camera>
          <a:lightRig rig="threePt" dir="t"/>
        </a:scene3d>
      </dgm:spPr>
    </dgm:pt>
    <dgm:pt modelId="{16CBBC68-D0A4-4E2C-9145-12F542AEA483}" type="pres">
      <dgm:prSet presAssocID="{6860800A-519B-461B-B039-F4A26C78FFB4}" presName="textRect" presStyleLbl="revTx" presStyleIdx="2" presStyleCnt="7">
        <dgm:presLayoutVars>
          <dgm:bulletEnabled val="1"/>
        </dgm:presLayoutVars>
      </dgm:prSet>
      <dgm:spPr/>
    </dgm:pt>
    <dgm:pt modelId="{7F3EE57E-BD07-43BE-9B6C-F696E6E1C489}" type="pres">
      <dgm:prSet presAssocID="{7913CB08-2636-45A8-849F-EEFE4F42B735}" presName="sibTrans" presStyleLbl="sibTrans2D1" presStyleIdx="0" presStyleCnt="0"/>
      <dgm:spPr/>
    </dgm:pt>
    <dgm:pt modelId="{6E2030C9-E503-4769-807F-879035761471}" type="pres">
      <dgm:prSet presAssocID="{354BCB79-E140-48BA-98FF-276206071FB2}" presName="compNode" presStyleCnt="0"/>
      <dgm:spPr/>
    </dgm:pt>
    <dgm:pt modelId="{731D9803-12F9-4587-8FB6-3A7731A4BD4E}" type="pres">
      <dgm:prSet presAssocID="{354BCB79-E140-48BA-98FF-276206071FB2}" presName="pictRect" presStyleLbl="node1" presStyleIdx="3" presStyleCnt="7"/>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31" t="-3848" r="531" b="-14894"/>
          </a:stretch>
        </a:blipFill>
      </dgm:spPr>
    </dgm:pt>
    <dgm:pt modelId="{030B65EA-E005-43D0-AB60-A6F38ACB7944}" type="pres">
      <dgm:prSet presAssocID="{354BCB79-E140-48BA-98FF-276206071FB2}" presName="textRect" presStyleLbl="revTx" presStyleIdx="3" presStyleCnt="7">
        <dgm:presLayoutVars>
          <dgm:bulletEnabled val="1"/>
        </dgm:presLayoutVars>
      </dgm:prSet>
      <dgm:spPr/>
    </dgm:pt>
    <dgm:pt modelId="{B8ED3970-1FB7-49B5-B04A-663C3494A4E6}" type="pres">
      <dgm:prSet presAssocID="{FC59A02E-193B-49C9-8C51-FA080E9445E8}" presName="sibTrans" presStyleLbl="sibTrans2D1" presStyleIdx="0" presStyleCnt="0"/>
      <dgm:spPr/>
    </dgm:pt>
    <dgm:pt modelId="{AE253ED6-C22F-49D5-9D9C-A1A062316A34}" type="pres">
      <dgm:prSet presAssocID="{26B4F5C0-0E38-450D-80AB-32116CF3CC82}" presName="compNode" presStyleCnt="0"/>
      <dgm:spPr/>
    </dgm:pt>
    <dgm:pt modelId="{32799572-2704-4741-BD3B-0419D09261F0}" type="pres">
      <dgm:prSet presAssocID="{26B4F5C0-0E38-450D-80AB-32116CF3CC82}" presName="pictRect" presStyleLbl="node1" presStyleIdx="4" presStyleCnt="7"/>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t="-45271" b="-1087"/>
          </a:stretch>
        </a:blipFill>
      </dgm:spPr>
    </dgm:pt>
    <dgm:pt modelId="{0A62AA82-CC18-421D-8FD5-AAC50B434E57}" type="pres">
      <dgm:prSet presAssocID="{26B4F5C0-0E38-450D-80AB-32116CF3CC82}" presName="textRect" presStyleLbl="revTx" presStyleIdx="4" presStyleCnt="7">
        <dgm:presLayoutVars>
          <dgm:bulletEnabled val="1"/>
        </dgm:presLayoutVars>
      </dgm:prSet>
      <dgm:spPr/>
    </dgm:pt>
    <dgm:pt modelId="{FEEAE7D2-5F7E-4F35-92B8-CBE00763D8B9}" type="pres">
      <dgm:prSet presAssocID="{0F87355F-132D-4091-B04D-8D7F0A860D88}" presName="sibTrans" presStyleLbl="sibTrans2D1" presStyleIdx="0" presStyleCnt="0"/>
      <dgm:spPr/>
    </dgm:pt>
    <dgm:pt modelId="{68BC39E7-C8E5-4DB8-A5D5-20CC2D847F55}" type="pres">
      <dgm:prSet presAssocID="{E5480527-58F5-4346-AEA4-E305CA24248B}" presName="compNode" presStyleCnt="0"/>
      <dgm:spPr/>
    </dgm:pt>
    <dgm:pt modelId="{B780299C-CD3F-4C43-8D93-86A519C966BF}" type="pres">
      <dgm:prSet presAssocID="{E5480527-58F5-4346-AEA4-E305CA24248B}" presName="pictRect" presStyleLbl="node1" presStyleIdx="5" presStyleCnt="7"/>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261" t="-17544" r="-261" b="-17544"/>
          </a:stretch>
        </a:blipFill>
      </dgm:spPr>
    </dgm:pt>
    <dgm:pt modelId="{51B60708-DD58-4D70-8E01-5DCB05605896}" type="pres">
      <dgm:prSet presAssocID="{E5480527-58F5-4346-AEA4-E305CA24248B}" presName="textRect" presStyleLbl="revTx" presStyleIdx="5" presStyleCnt="7">
        <dgm:presLayoutVars>
          <dgm:bulletEnabled val="1"/>
        </dgm:presLayoutVars>
      </dgm:prSet>
      <dgm:spPr/>
    </dgm:pt>
    <dgm:pt modelId="{4E20702D-23E3-441D-8F26-B7F67D8CE7BB}" type="pres">
      <dgm:prSet presAssocID="{190DF972-2145-42C8-8B6E-B82C388DF53E}" presName="sibTrans" presStyleLbl="sibTrans2D1" presStyleIdx="0" presStyleCnt="0"/>
      <dgm:spPr/>
    </dgm:pt>
    <dgm:pt modelId="{CC9640E2-FAE0-4226-BB56-378ED48028F8}" type="pres">
      <dgm:prSet presAssocID="{BD09F951-8B8F-4BF8-A262-5218057F4AD9}" presName="compNode" presStyleCnt="0"/>
      <dgm:spPr/>
    </dgm:pt>
    <dgm:pt modelId="{039B6141-13CA-4423-B707-A44A0618D9D9}" type="pres">
      <dgm:prSet presAssocID="{BD09F951-8B8F-4BF8-A262-5218057F4AD9}" presName="pictRect" presStyleLbl="nod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23000" b="-23000"/>
          </a:stretch>
        </a:blipFill>
      </dgm:spPr>
    </dgm:pt>
    <dgm:pt modelId="{C922D8A6-6BD7-4ED1-9BF1-7E1F28C96DE0}" type="pres">
      <dgm:prSet presAssocID="{BD09F951-8B8F-4BF8-A262-5218057F4AD9}" presName="textRect" presStyleLbl="revTx" presStyleIdx="6" presStyleCnt="7">
        <dgm:presLayoutVars>
          <dgm:bulletEnabled val="1"/>
        </dgm:presLayoutVars>
      </dgm:prSet>
      <dgm:spPr/>
    </dgm:pt>
  </dgm:ptLst>
  <dgm:cxnLst>
    <dgm:cxn modelId="{89EF4C19-298D-4858-9B89-F0D5362C8E65}" srcId="{027F6DED-97CB-4BB8-BEA4-A6029E62A02A}" destId="{26B4F5C0-0E38-450D-80AB-32116CF3CC82}" srcOrd="4" destOrd="0" parTransId="{6E637D61-2562-4C6C-A77D-5F1AAFFA3AB8}" sibTransId="{0F87355F-132D-4091-B04D-8D7F0A860D88}"/>
    <dgm:cxn modelId="{A414581B-D64D-4255-AC51-F63C724C89BB}" srcId="{027F6DED-97CB-4BB8-BEA4-A6029E62A02A}" destId="{354BCB79-E140-48BA-98FF-276206071FB2}" srcOrd="3" destOrd="0" parTransId="{8A8AD0BD-5470-4ADE-BF56-1BA50A3A35DC}" sibTransId="{FC59A02E-193B-49C9-8C51-FA080E9445E8}"/>
    <dgm:cxn modelId="{52C2811C-1092-4AE9-AFF5-B46D61F7991C}" srcId="{027F6DED-97CB-4BB8-BEA4-A6029E62A02A}" destId="{72C125A0-307C-4807-81E2-A57CFC447A45}" srcOrd="0" destOrd="0" parTransId="{4034ACA0-C39F-4333-8186-F569D60C7324}" sibTransId="{EDE5DC8A-8FF1-41AB-A34F-8FEE0FB384AE}"/>
    <dgm:cxn modelId="{C1C0A327-B17F-4C82-8A30-9453303D4D09}" type="presOf" srcId="{6860800A-519B-461B-B039-F4A26C78FFB4}" destId="{16CBBC68-D0A4-4E2C-9145-12F542AEA483}" srcOrd="0" destOrd="0" presId="urn:microsoft.com/office/officeart/2005/8/layout/pList1"/>
    <dgm:cxn modelId="{9893BE41-810B-460B-B4CF-41CFD85140B6}" type="presOf" srcId="{E5480527-58F5-4346-AEA4-E305CA24248B}" destId="{51B60708-DD58-4D70-8E01-5DCB05605896}" srcOrd="0" destOrd="0" presId="urn:microsoft.com/office/officeart/2005/8/layout/pList1"/>
    <dgm:cxn modelId="{BAC25A68-52EA-4ECA-85D0-F35CF9469021}" type="presOf" srcId="{26B4F5C0-0E38-450D-80AB-32116CF3CC82}" destId="{0A62AA82-CC18-421D-8FD5-AAC50B434E57}" srcOrd="0" destOrd="0" presId="urn:microsoft.com/office/officeart/2005/8/layout/pList1"/>
    <dgm:cxn modelId="{017F546C-91DB-42B2-8D59-A42824641488}" type="presOf" srcId="{72C125A0-307C-4807-81E2-A57CFC447A45}" destId="{526DBFFB-B9A4-4253-8473-143EDDA7B288}" srcOrd="0" destOrd="0" presId="urn:microsoft.com/office/officeart/2005/8/layout/pList1"/>
    <dgm:cxn modelId="{D8355970-EFA5-4E24-87EA-2BD2FCFBFF4C}" type="presOf" srcId="{BD09F951-8B8F-4BF8-A262-5218057F4AD9}" destId="{C922D8A6-6BD7-4ED1-9BF1-7E1F28C96DE0}" srcOrd="0" destOrd="0" presId="urn:microsoft.com/office/officeart/2005/8/layout/pList1"/>
    <dgm:cxn modelId="{8F8A147E-5531-49C3-9E32-1F9016FD24F3}" type="presOf" srcId="{84F791AE-67D1-4E41-85C4-5E9463C2241A}" destId="{9FB8E7CC-2FE8-4DD0-B627-872286FA9A26}" srcOrd="0" destOrd="0" presId="urn:microsoft.com/office/officeart/2005/8/layout/pList1"/>
    <dgm:cxn modelId="{B2D2F17F-9C7F-4D6E-B1F9-90B71F42E48B}" type="presOf" srcId="{FC59A02E-193B-49C9-8C51-FA080E9445E8}" destId="{B8ED3970-1FB7-49B5-B04A-663C3494A4E6}" srcOrd="0" destOrd="0" presId="urn:microsoft.com/office/officeart/2005/8/layout/pList1"/>
    <dgm:cxn modelId="{A4647C90-9FA6-4F2E-849B-7D2FA100CD17}" type="presOf" srcId="{0F87355F-132D-4091-B04D-8D7F0A860D88}" destId="{FEEAE7D2-5F7E-4F35-92B8-CBE00763D8B9}" srcOrd="0" destOrd="0" presId="urn:microsoft.com/office/officeart/2005/8/layout/pList1"/>
    <dgm:cxn modelId="{7A9A4C93-5F54-41E0-A847-3E765294AE07}" type="presOf" srcId="{EDE5DC8A-8FF1-41AB-A34F-8FEE0FB384AE}" destId="{CA787F71-9A29-4946-ACFA-C6C8F19C708F}" srcOrd="0" destOrd="0" presId="urn:microsoft.com/office/officeart/2005/8/layout/pList1"/>
    <dgm:cxn modelId="{794D749E-9215-4BF5-BD0A-0A89F0C919B0}" type="presOf" srcId="{190DF972-2145-42C8-8B6E-B82C388DF53E}" destId="{4E20702D-23E3-441D-8F26-B7F67D8CE7BB}" srcOrd="0" destOrd="0" presId="urn:microsoft.com/office/officeart/2005/8/layout/pList1"/>
    <dgm:cxn modelId="{BFE19EA0-B7D1-425E-99F1-ED135087AB25}" type="presOf" srcId="{027F6DED-97CB-4BB8-BEA4-A6029E62A02A}" destId="{9C2F128C-68FA-4036-BEED-325C1EF8BBF1}" srcOrd="0" destOrd="0" presId="urn:microsoft.com/office/officeart/2005/8/layout/pList1"/>
    <dgm:cxn modelId="{5A8181AE-D9E9-4FEC-9053-E1DDADB10C92}" type="presOf" srcId="{7913CB08-2636-45A8-849F-EEFE4F42B735}" destId="{7F3EE57E-BD07-43BE-9B6C-F696E6E1C489}" srcOrd="0" destOrd="0" presId="urn:microsoft.com/office/officeart/2005/8/layout/pList1"/>
    <dgm:cxn modelId="{9EF6AFB8-DE9E-42E0-9B92-11FC7C30B6F6}" type="presOf" srcId="{354BCB79-E140-48BA-98FF-276206071FB2}" destId="{030B65EA-E005-43D0-AB60-A6F38ACB7944}" srcOrd="0" destOrd="0" presId="urn:microsoft.com/office/officeart/2005/8/layout/pList1"/>
    <dgm:cxn modelId="{ECED58BA-C18A-4E40-B252-4F73F7CAA4E3}" srcId="{027F6DED-97CB-4BB8-BEA4-A6029E62A02A}" destId="{BD09F951-8B8F-4BF8-A262-5218057F4AD9}" srcOrd="6" destOrd="0" parTransId="{DFE2EE14-646F-4753-8E63-A29B0273C5DE}" sibTransId="{D6F16BF1-8A0A-4552-9011-24BD95D1D9F2}"/>
    <dgm:cxn modelId="{F73598BA-1986-4CEA-96B6-9310256E7969}" srcId="{027F6DED-97CB-4BB8-BEA4-A6029E62A02A}" destId="{5DC4B1B8-9F04-4A46-9359-C775B690CFFC}" srcOrd="1" destOrd="0" parTransId="{7998CDBA-393C-4892-89CD-824200294CDF}" sibTransId="{84F791AE-67D1-4E41-85C4-5E9463C2241A}"/>
    <dgm:cxn modelId="{F6C6DCBB-7098-4BB2-842E-2E2A25E4910F}" srcId="{027F6DED-97CB-4BB8-BEA4-A6029E62A02A}" destId="{6860800A-519B-461B-B039-F4A26C78FFB4}" srcOrd="2" destOrd="0" parTransId="{585FE1FA-ACCF-4631-8BBA-A7F610C39260}" sibTransId="{7913CB08-2636-45A8-849F-EEFE4F42B735}"/>
    <dgm:cxn modelId="{24B1F2DF-BB90-4B84-B215-951FB492B9A2}" type="presOf" srcId="{5DC4B1B8-9F04-4A46-9359-C775B690CFFC}" destId="{D5839785-7A50-481E-A8DC-86DCFDD1B664}" srcOrd="0" destOrd="0" presId="urn:microsoft.com/office/officeart/2005/8/layout/pList1"/>
    <dgm:cxn modelId="{4EE26DF0-0493-421D-8720-80A7EEFC1A21}" srcId="{027F6DED-97CB-4BB8-BEA4-A6029E62A02A}" destId="{E5480527-58F5-4346-AEA4-E305CA24248B}" srcOrd="5" destOrd="0" parTransId="{1D81C853-5767-4029-BD78-0F8A05B74E07}" sibTransId="{190DF972-2145-42C8-8B6E-B82C388DF53E}"/>
    <dgm:cxn modelId="{22B493FD-2AD3-43F6-8402-CC6A6D4A277E}" type="presParOf" srcId="{9C2F128C-68FA-4036-BEED-325C1EF8BBF1}" destId="{B80A9F97-9DA0-408B-97D1-55BCEC2AD156}" srcOrd="0" destOrd="0" presId="urn:microsoft.com/office/officeart/2005/8/layout/pList1"/>
    <dgm:cxn modelId="{F0AE5753-6C89-4194-B4EC-7FB828B059FF}" type="presParOf" srcId="{B80A9F97-9DA0-408B-97D1-55BCEC2AD156}" destId="{B3029591-8C8F-4970-A95E-C23F4BBC9117}" srcOrd="0" destOrd="0" presId="urn:microsoft.com/office/officeart/2005/8/layout/pList1"/>
    <dgm:cxn modelId="{4438667C-55CB-4081-8870-38218F19FE1E}" type="presParOf" srcId="{B80A9F97-9DA0-408B-97D1-55BCEC2AD156}" destId="{526DBFFB-B9A4-4253-8473-143EDDA7B288}" srcOrd="1" destOrd="0" presId="urn:microsoft.com/office/officeart/2005/8/layout/pList1"/>
    <dgm:cxn modelId="{BD4A717C-7958-4F94-899E-62BB96D74575}" type="presParOf" srcId="{9C2F128C-68FA-4036-BEED-325C1EF8BBF1}" destId="{CA787F71-9A29-4946-ACFA-C6C8F19C708F}" srcOrd="1" destOrd="0" presId="urn:microsoft.com/office/officeart/2005/8/layout/pList1"/>
    <dgm:cxn modelId="{216D01A2-CE4E-4C22-85A0-4A1AA25A7942}" type="presParOf" srcId="{9C2F128C-68FA-4036-BEED-325C1EF8BBF1}" destId="{45B39980-C950-428A-B704-24047E78FE05}" srcOrd="2" destOrd="0" presId="urn:microsoft.com/office/officeart/2005/8/layout/pList1"/>
    <dgm:cxn modelId="{A43BA3CB-C590-4723-8483-0BBD93F47BC6}" type="presParOf" srcId="{45B39980-C950-428A-B704-24047E78FE05}" destId="{5D781664-BA01-4883-8C37-CB69218DFC4E}" srcOrd="0" destOrd="0" presId="urn:microsoft.com/office/officeart/2005/8/layout/pList1"/>
    <dgm:cxn modelId="{B56196F5-5DC7-49DD-A4C1-532FD4E7E660}" type="presParOf" srcId="{45B39980-C950-428A-B704-24047E78FE05}" destId="{D5839785-7A50-481E-A8DC-86DCFDD1B664}" srcOrd="1" destOrd="0" presId="urn:microsoft.com/office/officeart/2005/8/layout/pList1"/>
    <dgm:cxn modelId="{12722B9B-D531-493E-A0B6-987C63A1C62A}" type="presParOf" srcId="{9C2F128C-68FA-4036-BEED-325C1EF8BBF1}" destId="{9FB8E7CC-2FE8-4DD0-B627-872286FA9A26}" srcOrd="3" destOrd="0" presId="urn:microsoft.com/office/officeart/2005/8/layout/pList1"/>
    <dgm:cxn modelId="{B7DA4CEA-5560-4AC9-8926-A532436581A6}" type="presParOf" srcId="{9C2F128C-68FA-4036-BEED-325C1EF8BBF1}" destId="{9F346B15-85CC-41A0-8D94-707B2BC916EA}" srcOrd="4" destOrd="0" presId="urn:microsoft.com/office/officeart/2005/8/layout/pList1"/>
    <dgm:cxn modelId="{3D8D97F4-DB3C-4A37-8280-75FD3955FE41}" type="presParOf" srcId="{9F346B15-85CC-41A0-8D94-707B2BC916EA}" destId="{F3F13594-7ADE-408A-876F-8DA92D3ED1F8}" srcOrd="0" destOrd="0" presId="urn:microsoft.com/office/officeart/2005/8/layout/pList1"/>
    <dgm:cxn modelId="{849E49D0-DEED-4EAE-ABB4-2AE8EAB34883}" type="presParOf" srcId="{9F346B15-85CC-41A0-8D94-707B2BC916EA}" destId="{16CBBC68-D0A4-4E2C-9145-12F542AEA483}" srcOrd="1" destOrd="0" presId="urn:microsoft.com/office/officeart/2005/8/layout/pList1"/>
    <dgm:cxn modelId="{AAF81C22-6E2E-42AA-A2F8-817F06AF1E7E}" type="presParOf" srcId="{9C2F128C-68FA-4036-BEED-325C1EF8BBF1}" destId="{7F3EE57E-BD07-43BE-9B6C-F696E6E1C489}" srcOrd="5" destOrd="0" presId="urn:microsoft.com/office/officeart/2005/8/layout/pList1"/>
    <dgm:cxn modelId="{C236204F-63EF-4892-B549-5D260AFC0BB9}" type="presParOf" srcId="{9C2F128C-68FA-4036-BEED-325C1EF8BBF1}" destId="{6E2030C9-E503-4769-807F-879035761471}" srcOrd="6" destOrd="0" presId="urn:microsoft.com/office/officeart/2005/8/layout/pList1"/>
    <dgm:cxn modelId="{79BD50B2-76F5-489E-82FB-765CC3164B3A}" type="presParOf" srcId="{6E2030C9-E503-4769-807F-879035761471}" destId="{731D9803-12F9-4587-8FB6-3A7731A4BD4E}" srcOrd="0" destOrd="0" presId="urn:microsoft.com/office/officeart/2005/8/layout/pList1"/>
    <dgm:cxn modelId="{B8E9EDCC-A170-4653-97DC-9168DCEA0B53}" type="presParOf" srcId="{6E2030C9-E503-4769-807F-879035761471}" destId="{030B65EA-E005-43D0-AB60-A6F38ACB7944}" srcOrd="1" destOrd="0" presId="urn:microsoft.com/office/officeart/2005/8/layout/pList1"/>
    <dgm:cxn modelId="{92A03566-CE4D-48B8-A3CC-9AD65CCE83E1}" type="presParOf" srcId="{9C2F128C-68FA-4036-BEED-325C1EF8BBF1}" destId="{B8ED3970-1FB7-49B5-B04A-663C3494A4E6}" srcOrd="7" destOrd="0" presId="urn:microsoft.com/office/officeart/2005/8/layout/pList1"/>
    <dgm:cxn modelId="{C241C917-22DE-4135-B72F-2FDC0DEAEEF9}" type="presParOf" srcId="{9C2F128C-68FA-4036-BEED-325C1EF8BBF1}" destId="{AE253ED6-C22F-49D5-9D9C-A1A062316A34}" srcOrd="8" destOrd="0" presId="urn:microsoft.com/office/officeart/2005/8/layout/pList1"/>
    <dgm:cxn modelId="{5E21357E-FDCA-4938-B012-2BF40C5CC8C2}" type="presParOf" srcId="{AE253ED6-C22F-49D5-9D9C-A1A062316A34}" destId="{32799572-2704-4741-BD3B-0419D09261F0}" srcOrd="0" destOrd="0" presId="urn:microsoft.com/office/officeart/2005/8/layout/pList1"/>
    <dgm:cxn modelId="{41FCF90C-5F65-4FF5-A395-24C271C81768}" type="presParOf" srcId="{AE253ED6-C22F-49D5-9D9C-A1A062316A34}" destId="{0A62AA82-CC18-421D-8FD5-AAC50B434E57}" srcOrd="1" destOrd="0" presId="urn:microsoft.com/office/officeart/2005/8/layout/pList1"/>
    <dgm:cxn modelId="{88CB4436-6967-4016-B338-1DBD3AFA1808}" type="presParOf" srcId="{9C2F128C-68FA-4036-BEED-325C1EF8BBF1}" destId="{FEEAE7D2-5F7E-4F35-92B8-CBE00763D8B9}" srcOrd="9" destOrd="0" presId="urn:microsoft.com/office/officeart/2005/8/layout/pList1"/>
    <dgm:cxn modelId="{3AFA3049-FB1A-4BDB-871D-41EC6468131C}" type="presParOf" srcId="{9C2F128C-68FA-4036-BEED-325C1EF8BBF1}" destId="{68BC39E7-C8E5-4DB8-A5D5-20CC2D847F55}" srcOrd="10" destOrd="0" presId="urn:microsoft.com/office/officeart/2005/8/layout/pList1"/>
    <dgm:cxn modelId="{B255700C-D9BA-4CE3-989F-9918515C147F}" type="presParOf" srcId="{68BC39E7-C8E5-4DB8-A5D5-20CC2D847F55}" destId="{B780299C-CD3F-4C43-8D93-86A519C966BF}" srcOrd="0" destOrd="0" presId="urn:microsoft.com/office/officeart/2005/8/layout/pList1"/>
    <dgm:cxn modelId="{3123FB81-D90C-44E0-A5D4-8164F827E477}" type="presParOf" srcId="{68BC39E7-C8E5-4DB8-A5D5-20CC2D847F55}" destId="{51B60708-DD58-4D70-8E01-5DCB05605896}" srcOrd="1" destOrd="0" presId="urn:microsoft.com/office/officeart/2005/8/layout/pList1"/>
    <dgm:cxn modelId="{B1F360D3-1FEF-40B4-97DB-0FC38D0D9788}" type="presParOf" srcId="{9C2F128C-68FA-4036-BEED-325C1EF8BBF1}" destId="{4E20702D-23E3-441D-8F26-B7F67D8CE7BB}" srcOrd="11" destOrd="0" presId="urn:microsoft.com/office/officeart/2005/8/layout/pList1"/>
    <dgm:cxn modelId="{0C564193-B236-4E14-886D-A34720E76BC7}" type="presParOf" srcId="{9C2F128C-68FA-4036-BEED-325C1EF8BBF1}" destId="{CC9640E2-FAE0-4226-BB56-378ED48028F8}" srcOrd="12" destOrd="0" presId="urn:microsoft.com/office/officeart/2005/8/layout/pList1"/>
    <dgm:cxn modelId="{8A6AF8AC-8339-4E8F-A211-A29C1446049F}" type="presParOf" srcId="{CC9640E2-FAE0-4226-BB56-378ED48028F8}" destId="{039B6141-13CA-4423-B707-A44A0618D9D9}" srcOrd="0" destOrd="0" presId="urn:microsoft.com/office/officeart/2005/8/layout/pList1"/>
    <dgm:cxn modelId="{1CD5B2BD-1E5D-462F-996E-AFD3BB27B1EE}" type="presParOf" srcId="{CC9640E2-FAE0-4226-BB56-378ED48028F8}" destId="{C922D8A6-6BD7-4ED1-9BF1-7E1F28C96DE0}"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29591-8C8F-4970-A95E-C23F4BBC9117}">
      <dsp:nvSpPr>
        <dsp:cNvPr id="0" name=""/>
        <dsp:cNvSpPr/>
      </dsp:nvSpPr>
      <dsp:spPr>
        <a:xfrm>
          <a:off x="253066" y="1271"/>
          <a:ext cx="1892112" cy="130366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31" t="-6610" r="531" b="-67361"/>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DBFFB-B9A4-4253-8473-143EDDA7B288}">
      <dsp:nvSpPr>
        <dsp:cNvPr id="0" name=""/>
        <dsp:cNvSpPr/>
      </dsp:nvSpPr>
      <dsp:spPr>
        <a:xfrm>
          <a:off x="253066" y="130493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Pedro Souto</a:t>
          </a:r>
        </a:p>
        <a:p>
          <a:pPr marL="0" lvl="0" indent="0" algn="ctr" defTabSz="800100">
            <a:lnSpc>
              <a:spcPct val="90000"/>
            </a:lnSpc>
            <a:spcBef>
              <a:spcPct val="0"/>
            </a:spcBef>
            <a:spcAft>
              <a:spcPct val="35000"/>
            </a:spcAft>
            <a:buNone/>
          </a:pPr>
          <a:r>
            <a:rPr lang="pt-PT" sz="1400" kern="1200" dirty="0">
              <a:solidFill>
                <a:schemeClr val="tx1">
                  <a:lumMod val="95000"/>
                </a:schemeClr>
              </a:solidFill>
              <a:latin typeface="Berlin Sans FB" panose="020E0602020502020306" pitchFamily="34" charset="0"/>
            </a:rPr>
            <a:t>Team Leader</a:t>
          </a:r>
        </a:p>
      </dsp:txBody>
      <dsp:txXfrm>
        <a:off x="253066" y="1304936"/>
        <a:ext cx="1892112" cy="701973"/>
      </dsp:txXfrm>
    </dsp:sp>
    <dsp:sp modelId="{5D781664-BA01-4883-8C37-CB69218DFC4E}">
      <dsp:nvSpPr>
        <dsp:cNvPr id="0" name=""/>
        <dsp:cNvSpPr/>
      </dsp:nvSpPr>
      <dsp:spPr>
        <a:xfrm>
          <a:off x="2378857" y="19027"/>
          <a:ext cx="1892112" cy="1303665"/>
        </a:xfrm>
        <a:prstGeom prst="roundRect">
          <a:avLst/>
        </a:prstGeom>
        <a:blipFill rotWithShape="1">
          <a:blip xmlns:r="http://schemas.openxmlformats.org/officeDocument/2006/relationships" r:embed="rId2"/>
          <a:srcRect/>
          <a:stretch>
            <a:fillRect t="-53000" b="-5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839785-7A50-481E-A8DC-86DCFDD1B664}">
      <dsp:nvSpPr>
        <dsp:cNvPr id="0" name=""/>
        <dsp:cNvSpPr/>
      </dsp:nvSpPr>
      <dsp:spPr>
        <a:xfrm>
          <a:off x="2334468" y="130493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Fábio Carmelino</a:t>
          </a:r>
        </a:p>
        <a:p>
          <a:pPr marL="0" lvl="0" indent="0" algn="ctr" defTabSz="800100">
            <a:lnSpc>
              <a:spcPct val="90000"/>
            </a:lnSpc>
            <a:spcBef>
              <a:spcPct val="0"/>
            </a:spcBef>
            <a:spcAft>
              <a:spcPct val="35000"/>
            </a:spcAft>
            <a:buNone/>
          </a:pPr>
          <a:r>
            <a:rPr lang="pt-PT" sz="1400" kern="1200" dirty="0" err="1">
              <a:solidFill>
                <a:schemeClr val="tx1">
                  <a:lumMod val="95000"/>
                </a:schemeClr>
              </a:solidFill>
              <a:latin typeface="Berlin Sans FB" panose="020E0602020502020306" pitchFamily="34" charset="0"/>
            </a:rPr>
            <a:t>DevOps</a:t>
          </a:r>
          <a:r>
            <a:rPr lang="pt-PT" sz="1400" kern="1200" dirty="0">
              <a:solidFill>
                <a:schemeClr val="tx1">
                  <a:lumMod val="95000"/>
                </a:schemeClr>
              </a:solidFill>
              <a:latin typeface="Berlin Sans FB" panose="020E0602020502020306" pitchFamily="34" charset="0"/>
            </a:rPr>
            <a:t> Master</a:t>
          </a:r>
        </a:p>
      </dsp:txBody>
      <dsp:txXfrm>
        <a:off x="2334468" y="1304936"/>
        <a:ext cx="1892112" cy="701973"/>
      </dsp:txXfrm>
    </dsp:sp>
    <dsp:sp modelId="{F3F13594-7ADE-408A-876F-8DA92D3ED1F8}">
      <dsp:nvSpPr>
        <dsp:cNvPr id="0" name=""/>
        <dsp:cNvSpPr/>
      </dsp:nvSpPr>
      <dsp:spPr>
        <a:xfrm>
          <a:off x="4415871" y="1271"/>
          <a:ext cx="1892112" cy="1303665"/>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42508" b="-31462"/>
          </a:stretch>
        </a:blipFill>
        <a:ln w="15875" cap="flat" cmpd="sng" algn="ctr">
          <a:solidFill>
            <a:schemeClr val="lt1">
              <a:hueOff val="0"/>
              <a:satOff val="0"/>
              <a:lumOff val="0"/>
              <a:alphaOff val="0"/>
            </a:schemeClr>
          </a:solidFill>
          <a:prstDash val="solid"/>
        </a:ln>
        <a:effectLst/>
        <a:scene3d>
          <a:camera prst="orthographicFront">
            <a:rot lat="0" lon="0" rev="0"/>
          </a:camera>
          <a:lightRig rig="threePt" dir="t"/>
        </a:scene3d>
      </dsp:spPr>
      <dsp:style>
        <a:lnRef idx="2">
          <a:scrgbClr r="0" g="0" b="0"/>
        </a:lnRef>
        <a:fillRef idx="1">
          <a:scrgbClr r="0" g="0" b="0"/>
        </a:fillRef>
        <a:effectRef idx="0">
          <a:scrgbClr r="0" g="0" b="0"/>
        </a:effectRef>
        <a:fontRef idx="minor">
          <a:schemeClr val="lt1"/>
        </a:fontRef>
      </dsp:style>
    </dsp:sp>
    <dsp:sp modelId="{16CBBC68-D0A4-4E2C-9145-12F542AEA483}">
      <dsp:nvSpPr>
        <dsp:cNvPr id="0" name=""/>
        <dsp:cNvSpPr/>
      </dsp:nvSpPr>
      <dsp:spPr>
        <a:xfrm>
          <a:off x="4415871" y="130493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Diogo Moreira</a:t>
          </a:r>
        </a:p>
        <a:p>
          <a:pPr marL="0" lvl="0" indent="0" algn="ctr" defTabSz="800100">
            <a:lnSpc>
              <a:spcPct val="90000"/>
            </a:lnSpc>
            <a:spcBef>
              <a:spcPct val="0"/>
            </a:spcBef>
            <a:spcAft>
              <a:spcPct val="35000"/>
            </a:spcAft>
            <a:buNone/>
          </a:pPr>
          <a:r>
            <a:rPr lang="pt-PT" sz="1400" kern="1200" dirty="0">
              <a:solidFill>
                <a:schemeClr val="tx1">
                  <a:lumMod val="95000"/>
                </a:schemeClr>
              </a:solidFill>
              <a:latin typeface="Berlin Sans FB" panose="020E0602020502020306" pitchFamily="34" charset="0"/>
            </a:rPr>
            <a:t>Lead </a:t>
          </a:r>
          <a:r>
            <a:rPr lang="pt-PT" sz="1400" kern="1200" dirty="0" err="1">
              <a:solidFill>
                <a:schemeClr val="tx1">
                  <a:lumMod val="95000"/>
                </a:schemeClr>
              </a:solidFill>
              <a:latin typeface="Berlin Sans FB" panose="020E0602020502020306" pitchFamily="34" charset="0"/>
            </a:rPr>
            <a:t>Developer</a:t>
          </a:r>
          <a:endParaRPr lang="pt-PT" sz="1400" kern="1200" dirty="0">
            <a:solidFill>
              <a:schemeClr val="tx1">
                <a:lumMod val="95000"/>
              </a:schemeClr>
            </a:solidFill>
            <a:latin typeface="Berlin Sans FB" panose="020E0602020502020306" pitchFamily="34" charset="0"/>
          </a:endParaRPr>
        </a:p>
      </dsp:txBody>
      <dsp:txXfrm>
        <a:off x="4415871" y="1304936"/>
        <a:ext cx="1892112" cy="701973"/>
      </dsp:txXfrm>
    </dsp:sp>
    <dsp:sp modelId="{731D9803-12F9-4587-8FB6-3A7731A4BD4E}">
      <dsp:nvSpPr>
        <dsp:cNvPr id="0" name=""/>
        <dsp:cNvSpPr/>
      </dsp:nvSpPr>
      <dsp:spPr>
        <a:xfrm>
          <a:off x="6497274" y="1271"/>
          <a:ext cx="1892112" cy="1303665"/>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31" t="-3848" r="531" b="-14894"/>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0B65EA-E005-43D0-AB60-A6F38ACB7944}">
      <dsp:nvSpPr>
        <dsp:cNvPr id="0" name=""/>
        <dsp:cNvSpPr/>
      </dsp:nvSpPr>
      <dsp:spPr>
        <a:xfrm>
          <a:off x="6497274" y="130493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Maria Rocha</a:t>
          </a:r>
        </a:p>
        <a:p>
          <a:pPr marL="0" lvl="0" indent="0" algn="ctr" defTabSz="800100">
            <a:lnSpc>
              <a:spcPct val="90000"/>
            </a:lnSpc>
            <a:spcBef>
              <a:spcPct val="0"/>
            </a:spcBef>
            <a:spcAft>
              <a:spcPct val="35000"/>
            </a:spcAft>
            <a:buNone/>
          </a:pPr>
          <a:r>
            <a:rPr lang="pt-PT" sz="1400" kern="1200" dirty="0" err="1">
              <a:solidFill>
                <a:schemeClr val="tx1">
                  <a:lumMod val="95000"/>
                </a:schemeClr>
              </a:solidFill>
              <a:latin typeface="Berlin Sans FB" panose="020E0602020502020306" pitchFamily="34" charset="0"/>
            </a:rPr>
            <a:t>Architect</a:t>
          </a:r>
          <a:endParaRPr lang="pt-PT" sz="1400" kern="1200" dirty="0">
            <a:solidFill>
              <a:schemeClr val="tx1">
                <a:lumMod val="95000"/>
              </a:schemeClr>
            </a:solidFill>
            <a:latin typeface="Berlin Sans FB" panose="020E0602020502020306" pitchFamily="34" charset="0"/>
          </a:endParaRPr>
        </a:p>
      </dsp:txBody>
      <dsp:txXfrm>
        <a:off x="6497274" y="1304936"/>
        <a:ext cx="1892112" cy="701973"/>
      </dsp:txXfrm>
    </dsp:sp>
    <dsp:sp modelId="{32799572-2704-4741-BD3B-0419D09261F0}">
      <dsp:nvSpPr>
        <dsp:cNvPr id="0" name=""/>
        <dsp:cNvSpPr/>
      </dsp:nvSpPr>
      <dsp:spPr>
        <a:xfrm>
          <a:off x="8578676" y="1271"/>
          <a:ext cx="1892112" cy="1303665"/>
        </a:xfrm>
        <a:prstGeom prst="round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t="-45271" b="-1087"/>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62AA82-CC18-421D-8FD5-AAC50B434E57}">
      <dsp:nvSpPr>
        <dsp:cNvPr id="0" name=""/>
        <dsp:cNvSpPr/>
      </dsp:nvSpPr>
      <dsp:spPr>
        <a:xfrm>
          <a:off x="8578676" y="130493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Luís Pereira</a:t>
          </a:r>
        </a:p>
        <a:p>
          <a:pPr marL="0" lvl="0" indent="0" algn="ctr" defTabSz="800100">
            <a:lnSpc>
              <a:spcPct val="90000"/>
            </a:lnSpc>
            <a:spcBef>
              <a:spcPct val="0"/>
            </a:spcBef>
            <a:spcAft>
              <a:spcPct val="35000"/>
            </a:spcAft>
            <a:buNone/>
          </a:pPr>
          <a:r>
            <a:rPr lang="pt-PT" sz="1400" kern="1200" dirty="0" err="1">
              <a:solidFill>
                <a:schemeClr val="tx1">
                  <a:lumMod val="95000"/>
                </a:schemeClr>
              </a:solidFill>
              <a:latin typeface="Berlin Sans FB" panose="020E0602020502020306" pitchFamily="34" charset="0"/>
            </a:rPr>
            <a:t>Product</a:t>
          </a:r>
          <a:r>
            <a:rPr lang="pt-PT" sz="1400" kern="1200" dirty="0">
              <a:solidFill>
                <a:schemeClr val="tx1">
                  <a:lumMod val="95000"/>
                </a:schemeClr>
              </a:solidFill>
              <a:latin typeface="Berlin Sans FB" panose="020E0602020502020306" pitchFamily="34" charset="0"/>
            </a:rPr>
            <a:t> </a:t>
          </a:r>
          <a:r>
            <a:rPr lang="pt-PT" sz="1400" kern="1200" dirty="0" err="1">
              <a:solidFill>
                <a:schemeClr val="tx1">
                  <a:lumMod val="95000"/>
                </a:schemeClr>
              </a:solidFill>
              <a:latin typeface="Berlin Sans FB" panose="020E0602020502020306" pitchFamily="34" charset="0"/>
            </a:rPr>
            <a:t>Owner</a:t>
          </a:r>
          <a:endParaRPr lang="pt-PT" sz="1400" kern="1200" dirty="0">
            <a:solidFill>
              <a:schemeClr val="tx1">
                <a:lumMod val="95000"/>
              </a:schemeClr>
            </a:solidFill>
            <a:latin typeface="Berlin Sans FB" panose="020E0602020502020306" pitchFamily="34" charset="0"/>
          </a:endParaRPr>
        </a:p>
      </dsp:txBody>
      <dsp:txXfrm>
        <a:off x="8578676" y="1304936"/>
        <a:ext cx="1892112" cy="701973"/>
      </dsp:txXfrm>
    </dsp:sp>
    <dsp:sp modelId="{B780299C-CD3F-4C43-8D93-86A519C966BF}">
      <dsp:nvSpPr>
        <dsp:cNvPr id="0" name=""/>
        <dsp:cNvSpPr/>
      </dsp:nvSpPr>
      <dsp:spPr>
        <a:xfrm>
          <a:off x="3375170" y="2196121"/>
          <a:ext cx="1892112" cy="1303665"/>
        </a:xfrm>
        <a:prstGeom prst="round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261" t="-17544" r="-261" b="-17544"/>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60708-DD58-4D70-8E01-5DCB05605896}">
      <dsp:nvSpPr>
        <dsp:cNvPr id="0" name=""/>
        <dsp:cNvSpPr/>
      </dsp:nvSpPr>
      <dsp:spPr>
        <a:xfrm>
          <a:off x="3375170" y="349978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André Monteiro</a:t>
          </a:r>
        </a:p>
        <a:p>
          <a:pPr marL="0" lvl="0" indent="0" algn="ctr" defTabSz="800100">
            <a:lnSpc>
              <a:spcPct val="90000"/>
            </a:lnSpc>
            <a:spcBef>
              <a:spcPct val="0"/>
            </a:spcBef>
            <a:spcAft>
              <a:spcPct val="35000"/>
            </a:spcAft>
            <a:buNone/>
          </a:pPr>
          <a:r>
            <a:rPr lang="pt-PT" sz="1400" b="0" kern="1200" dirty="0" err="1">
              <a:solidFill>
                <a:schemeClr val="tx1">
                  <a:lumMod val="95000"/>
                </a:schemeClr>
              </a:solidFill>
              <a:latin typeface="Berlin Sans FB" panose="020E0602020502020306" pitchFamily="34" charset="0"/>
            </a:rPr>
            <a:t>Advisor</a:t>
          </a:r>
          <a:endParaRPr lang="pt-PT" sz="1400" b="0" kern="1200" dirty="0">
            <a:solidFill>
              <a:schemeClr val="tx1">
                <a:lumMod val="95000"/>
              </a:schemeClr>
            </a:solidFill>
            <a:latin typeface="Berlin Sans FB" panose="020E0602020502020306" pitchFamily="34" charset="0"/>
          </a:endParaRPr>
        </a:p>
      </dsp:txBody>
      <dsp:txXfrm>
        <a:off x="3375170" y="3499786"/>
        <a:ext cx="1892112" cy="701973"/>
      </dsp:txXfrm>
    </dsp:sp>
    <dsp:sp modelId="{039B6141-13CA-4423-B707-A44A0618D9D9}">
      <dsp:nvSpPr>
        <dsp:cNvPr id="0" name=""/>
        <dsp:cNvSpPr/>
      </dsp:nvSpPr>
      <dsp:spPr>
        <a:xfrm>
          <a:off x="5456572" y="2196121"/>
          <a:ext cx="1892112" cy="1303665"/>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23000" b="-2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22D8A6-6BD7-4ED1-9BF1-7E1F28C96DE0}">
      <dsp:nvSpPr>
        <dsp:cNvPr id="0" name=""/>
        <dsp:cNvSpPr/>
      </dsp:nvSpPr>
      <dsp:spPr>
        <a:xfrm>
          <a:off x="5456572" y="3499786"/>
          <a:ext cx="1892112" cy="701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pt-PT" sz="1800" b="0" kern="1200" dirty="0">
              <a:latin typeface="Berlin Sans FB" panose="020E0602020502020306" pitchFamily="34" charset="0"/>
            </a:rPr>
            <a:t>Joaquim Pinto</a:t>
          </a:r>
        </a:p>
        <a:p>
          <a:pPr marL="0" lvl="0" indent="0" algn="ctr" defTabSz="800100">
            <a:lnSpc>
              <a:spcPct val="90000"/>
            </a:lnSpc>
            <a:spcBef>
              <a:spcPct val="0"/>
            </a:spcBef>
            <a:spcAft>
              <a:spcPct val="35000"/>
            </a:spcAft>
            <a:buNone/>
          </a:pPr>
          <a:r>
            <a:rPr lang="pt-PT" sz="1400" b="0" kern="1200" dirty="0" err="1">
              <a:solidFill>
                <a:schemeClr val="tx1">
                  <a:lumMod val="95000"/>
                </a:schemeClr>
              </a:solidFill>
              <a:latin typeface="Berlin Sans FB" panose="020E0602020502020306" pitchFamily="34" charset="0"/>
            </a:rPr>
            <a:t>Co-Advisor</a:t>
          </a:r>
          <a:endParaRPr lang="pt-PT" sz="1400" b="0" kern="1200" dirty="0">
            <a:solidFill>
              <a:schemeClr val="tx1">
                <a:lumMod val="95000"/>
              </a:schemeClr>
            </a:solidFill>
            <a:latin typeface="Berlin Sans FB" panose="020E0602020502020306" pitchFamily="34" charset="0"/>
          </a:endParaRPr>
        </a:p>
      </dsp:txBody>
      <dsp:txXfrm>
        <a:off x="5456572" y="3499786"/>
        <a:ext cx="1892112" cy="701973"/>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3/21/2021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3/21/2021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3/21/2021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3/21/2021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3/21/2021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3/21/2021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3/21/2021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3/21/2021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err="1">
                <a:latin typeface="Berlin Sans FB" panose="020E0602020502020306" pitchFamily="34" charset="0"/>
              </a:rPr>
              <a:t>Pmate</a:t>
            </a:r>
            <a:endParaRPr lang="en-US" dirty="0">
              <a:latin typeface="Berlin Sans FB" panose="020E0602020502020306" pitchFamily="34" charset="0"/>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err="1">
                <a:latin typeface="Berlin Sans FB" panose="020E0602020502020306" pitchFamily="34" charset="0"/>
              </a:rPr>
              <a:t>Projeto</a:t>
            </a:r>
            <a:r>
              <a:rPr lang="en-US" dirty="0">
                <a:latin typeface="Berlin Sans FB" panose="020E0602020502020306" pitchFamily="34" charset="0"/>
              </a:rPr>
              <a:t> </a:t>
            </a:r>
            <a:r>
              <a:rPr lang="en-US" dirty="0" err="1">
                <a:latin typeface="Berlin Sans FB" panose="020E0602020502020306" pitchFamily="34" charset="0"/>
              </a:rPr>
              <a:t>em</a:t>
            </a:r>
            <a:r>
              <a:rPr lang="en-US" dirty="0">
                <a:latin typeface="Berlin Sans FB" panose="020E0602020502020306" pitchFamily="34" charset="0"/>
              </a:rPr>
              <a:t> </a:t>
            </a:r>
            <a:r>
              <a:rPr lang="en-US" dirty="0" err="1">
                <a:latin typeface="Berlin Sans FB" panose="020E0602020502020306" pitchFamily="34" charset="0"/>
              </a:rPr>
              <a:t>informática</a:t>
            </a:r>
            <a:endParaRPr lang="en-US" dirty="0">
              <a:latin typeface="Berlin Sans FB" panose="020E0602020502020306" pitchFamily="34" charset="0"/>
            </a:endParaRPr>
          </a:p>
          <a:p>
            <a:pPr algn="ctr"/>
            <a:r>
              <a:rPr lang="en-US" dirty="0">
                <a:latin typeface="Berlin Sans FB" panose="020E0602020502020306" pitchFamily="34" charset="0"/>
              </a:rPr>
              <a:t>22 de </a:t>
            </a:r>
            <a:r>
              <a:rPr lang="en-US" dirty="0" err="1">
                <a:latin typeface="Berlin Sans FB" panose="020E0602020502020306" pitchFamily="34" charset="0"/>
              </a:rPr>
              <a:t>março</a:t>
            </a:r>
            <a:r>
              <a:rPr lang="en-US" dirty="0">
                <a:latin typeface="Berlin Sans FB" panose="020E0602020502020306" pitchFamily="34" charset="0"/>
              </a:rPr>
              <a:t> de 2021</a:t>
            </a:r>
          </a:p>
          <a:p>
            <a:pPr algn="ct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Communication plan</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978971" y="1729571"/>
            <a:ext cx="10230882" cy="3398858"/>
          </a:xfrm>
        </p:spPr>
        <p:txBody>
          <a:bodyPr>
            <a:normAutofit/>
          </a:bodyPr>
          <a:lstStyle/>
          <a:p>
            <a:pPr marL="0" indent="0" algn="just">
              <a:buNone/>
            </a:pPr>
            <a:r>
              <a:rPr lang="pt-PT" dirty="0"/>
              <a:t>	- Project Repository (GitHub);</a:t>
            </a:r>
          </a:p>
          <a:p>
            <a:pPr marL="0" indent="0" algn="just">
              <a:buNone/>
            </a:pPr>
            <a:r>
              <a:rPr lang="pt-PT" dirty="0"/>
              <a:t>	- Backlog Management (Jira);</a:t>
            </a:r>
          </a:p>
          <a:p>
            <a:pPr marL="0" indent="0" algn="just">
              <a:buNone/>
            </a:pPr>
            <a:r>
              <a:rPr lang="pt-PT" dirty="0"/>
              <a:t>	- Communication with Advisors (Email);</a:t>
            </a:r>
          </a:p>
          <a:p>
            <a:pPr marL="0" indent="0" algn="just">
              <a:buNone/>
            </a:pPr>
            <a:r>
              <a:rPr lang="pt-PT" dirty="0"/>
              <a:t>	- Team Communication (Discord);</a:t>
            </a:r>
          </a:p>
          <a:p>
            <a:pPr marL="0" indent="0" algn="just">
              <a:buNone/>
            </a:pPr>
            <a:r>
              <a:rPr lang="pt-PT" dirty="0"/>
              <a:t>	- Weekly Meetings (Zoom);</a:t>
            </a:r>
          </a:p>
        </p:txBody>
      </p:sp>
      <p:pic>
        <p:nvPicPr>
          <p:cNvPr id="8" name="Picture 7" descr="Icon&#10;&#10;Description automatically generated">
            <a:extLst>
              <a:ext uri="{FF2B5EF4-FFF2-40B4-BE49-F238E27FC236}">
                <a16:creationId xmlns:a16="http://schemas.microsoft.com/office/drawing/2014/main" id="{9CA50956-D103-486A-8A4D-AA247C55CC56}"/>
              </a:ext>
            </a:extLst>
          </p:cNvPr>
          <p:cNvPicPr>
            <a:picLocks noChangeAspect="1"/>
          </p:cNvPicPr>
          <p:nvPr/>
        </p:nvPicPr>
        <p:blipFill>
          <a:blip r:embed="rId2"/>
          <a:stretch>
            <a:fillRect/>
          </a:stretch>
        </p:blipFill>
        <p:spPr>
          <a:xfrm>
            <a:off x="7512469" y="3612650"/>
            <a:ext cx="1947810" cy="1947810"/>
          </a:xfrm>
          <a:prstGeom prst="rect">
            <a:avLst/>
          </a:prstGeom>
        </p:spPr>
      </p:pic>
      <p:pic>
        <p:nvPicPr>
          <p:cNvPr id="10" name="Picture 9" descr="Icon&#10;&#10;Description automatically generated">
            <a:extLst>
              <a:ext uri="{FF2B5EF4-FFF2-40B4-BE49-F238E27FC236}">
                <a16:creationId xmlns:a16="http://schemas.microsoft.com/office/drawing/2014/main" id="{B6A51873-D162-492F-816C-C7341431A371}"/>
              </a:ext>
            </a:extLst>
          </p:cNvPr>
          <p:cNvPicPr>
            <a:picLocks noChangeAspect="1"/>
          </p:cNvPicPr>
          <p:nvPr/>
        </p:nvPicPr>
        <p:blipFill>
          <a:blip r:embed="rId3"/>
          <a:stretch>
            <a:fillRect/>
          </a:stretch>
        </p:blipFill>
        <p:spPr>
          <a:xfrm>
            <a:off x="7430558" y="1188586"/>
            <a:ext cx="2029721" cy="2029721"/>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C00D1C4F-C28F-4335-B5FD-B0E20FD6BA26}"/>
              </a:ext>
            </a:extLst>
          </p:cNvPr>
          <p:cNvPicPr>
            <a:picLocks noChangeAspect="1"/>
          </p:cNvPicPr>
          <p:nvPr/>
        </p:nvPicPr>
        <p:blipFill>
          <a:blip r:embed="rId4"/>
          <a:stretch>
            <a:fillRect/>
          </a:stretch>
        </p:blipFill>
        <p:spPr>
          <a:xfrm>
            <a:off x="9843134" y="398248"/>
            <a:ext cx="1527584" cy="1527584"/>
          </a:xfrm>
          <a:prstGeom prst="rect">
            <a:avLst/>
          </a:prstGeom>
        </p:spPr>
      </p:pic>
      <p:pic>
        <p:nvPicPr>
          <p:cNvPr id="14" name="Picture 13" descr="Icon&#10;&#10;Description automatically generated">
            <a:extLst>
              <a:ext uri="{FF2B5EF4-FFF2-40B4-BE49-F238E27FC236}">
                <a16:creationId xmlns:a16="http://schemas.microsoft.com/office/drawing/2014/main" id="{C221A761-3459-439A-B5D0-24630A8165CB}"/>
              </a:ext>
            </a:extLst>
          </p:cNvPr>
          <p:cNvPicPr>
            <a:picLocks noChangeAspect="1"/>
          </p:cNvPicPr>
          <p:nvPr/>
        </p:nvPicPr>
        <p:blipFill>
          <a:blip r:embed="rId5"/>
          <a:stretch>
            <a:fillRect/>
          </a:stretch>
        </p:blipFill>
        <p:spPr>
          <a:xfrm>
            <a:off x="9046102" y="2315700"/>
            <a:ext cx="2857500" cy="1905000"/>
          </a:xfrm>
          <a:prstGeom prst="rect">
            <a:avLst/>
          </a:prstGeom>
        </p:spPr>
      </p:pic>
      <p:pic>
        <p:nvPicPr>
          <p:cNvPr id="16" name="Picture 15" descr="Icon&#10;&#10;Description automatically generated">
            <a:extLst>
              <a:ext uri="{FF2B5EF4-FFF2-40B4-BE49-F238E27FC236}">
                <a16:creationId xmlns:a16="http://schemas.microsoft.com/office/drawing/2014/main" id="{7F036637-E1C8-4E38-A106-3F657FBD7BD3}"/>
              </a:ext>
            </a:extLst>
          </p:cNvPr>
          <p:cNvPicPr>
            <a:picLocks noChangeAspect="1"/>
          </p:cNvPicPr>
          <p:nvPr/>
        </p:nvPicPr>
        <p:blipFill>
          <a:blip r:embed="rId6"/>
          <a:stretch>
            <a:fillRect/>
          </a:stretch>
        </p:blipFill>
        <p:spPr>
          <a:xfrm>
            <a:off x="9703056" y="4545599"/>
            <a:ext cx="1667662" cy="1667662"/>
          </a:xfrm>
          <a:prstGeom prst="rect">
            <a:avLst/>
          </a:prstGeom>
        </p:spPr>
      </p:pic>
    </p:spTree>
    <p:extLst>
      <p:ext uri="{BB962C8B-B14F-4D97-AF65-F5344CB8AC3E}">
        <p14:creationId xmlns:p14="http://schemas.microsoft.com/office/powerpoint/2010/main" val="3033221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Calendar</a:t>
            </a:r>
          </a:p>
        </p:txBody>
      </p:sp>
      <p:pic>
        <p:nvPicPr>
          <p:cNvPr id="12" name="Content Placeholder 11" descr="Diagram&#10;&#10;Description automatically generated">
            <a:extLst>
              <a:ext uri="{FF2B5EF4-FFF2-40B4-BE49-F238E27FC236}">
                <a16:creationId xmlns:a16="http://schemas.microsoft.com/office/drawing/2014/main" id="{BC78CAD4-6BFD-49AF-BE23-3BA6B9EAD321}"/>
              </a:ext>
            </a:extLst>
          </p:cNvPr>
          <p:cNvPicPr>
            <a:picLocks noGrp="1" noChangeAspect="1"/>
          </p:cNvPicPr>
          <p:nvPr>
            <p:ph idx="1"/>
          </p:nvPr>
        </p:nvPicPr>
        <p:blipFill rotWithShape="1">
          <a:blip r:embed="rId2"/>
          <a:srcRect l="12132"/>
          <a:stretch/>
        </p:blipFill>
        <p:spPr>
          <a:xfrm>
            <a:off x="-1" y="2079643"/>
            <a:ext cx="10965335" cy="3182146"/>
          </a:xfrm>
        </p:spPr>
      </p:pic>
    </p:spTree>
    <p:extLst>
      <p:ext uri="{BB962C8B-B14F-4D97-AF65-F5344CB8AC3E}">
        <p14:creationId xmlns:p14="http://schemas.microsoft.com/office/powerpoint/2010/main" val="853777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8119787"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5" name="TextBox 4">
            <a:extLst>
              <a:ext uri="{FF2B5EF4-FFF2-40B4-BE49-F238E27FC236}">
                <a16:creationId xmlns:a16="http://schemas.microsoft.com/office/drawing/2014/main" id="{E53126B3-1340-4FCD-BB12-A5F6664793BF}"/>
              </a:ext>
            </a:extLst>
          </p:cNvPr>
          <p:cNvSpPr txBox="1"/>
          <p:nvPr/>
        </p:nvSpPr>
        <p:spPr>
          <a:xfrm>
            <a:off x="8953234" y="2947333"/>
            <a:ext cx="2399722" cy="707886"/>
          </a:xfrm>
          <a:prstGeom prst="rect">
            <a:avLst/>
          </a:prstGeom>
          <a:noFill/>
        </p:spPr>
        <p:txBody>
          <a:bodyPr wrap="square" rtlCol="0">
            <a:spAutoFit/>
          </a:bodyPr>
          <a:lstStyle/>
          <a:p>
            <a:r>
              <a:rPr lang="pt-PT" sz="4000" dirty="0">
                <a:latin typeface="Berlin Sans FB" panose="020E0602020502020306" pitchFamily="34" charset="0"/>
              </a:rPr>
              <a:t>Questions?</a:t>
            </a:r>
            <a:endParaRPr lang="en-GB" sz="4000" dirty="0">
              <a:latin typeface="Berlin Sans FB" panose="020E0602020502020306" pitchFamily="34" charset="0"/>
            </a:endParaRPr>
          </a:p>
        </p:txBody>
      </p:sp>
    </p:spTree>
    <p:extLst>
      <p:ext uri="{BB962C8B-B14F-4D97-AF65-F5344CB8AC3E}">
        <p14:creationId xmlns:p14="http://schemas.microsoft.com/office/powerpoint/2010/main" val="1094849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81601-042E-46F1-9873-BA1EE6E350E3}"/>
              </a:ext>
            </a:extLst>
          </p:cNvPr>
          <p:cNvSpPr>
            <a:spLocks noGrp="1"/>
          </p:cNvSpPr>
          <p:nvPr>
            <p:ph type="title"/>
          </p:nvPr>
        </p:nvSpPr>
        <p:spPr>
          <a:xfrm>
            <a:off x="1143001" y="-4001"/>
            <a:ext cx="9905998" cy="1478570"/>
          </a:xfrm>
        </p:spPr>
        <p:txBody>
          <a:bodyPr/>
          <a:lstStyle/>
          <a:p>
            <a:pPr algn="ctr"/>
            <a:r>
              <a:rPr lang="pt-PT" dirty="0">
                <a:latin typeface="Berlin Sans FB" panose="020E0602020502020306" pitchFamily="34" charset="0"/>
              </a:rPr>
              <a:t>Team </a:t>
            </a:r>
            <a:r>
              <a:rPr lang="pt-PT" dirty="0" err="1">
                <a:latin typeface="Berlin Sans FB" panose="020E0602020502020306" pitchFamily="34" charset="0"/>
              </a:rPr>
              <a:t>and</a:t>
            </a:r>
            <a:r>
              <a:rPr lang="pt-PT" dirty="0">
                <a:latin typeface="Berlin Sans FB" panose="020E0602020502020306" pitchFamily="34" charset="0"/>
              </a:rPr>
              <a:t> </a:t>
            </a:r>
            <a:r>
              <a:rPr lang="pt-PT" dirty="0" err="1">
                <a:latin typeface="Berlin Sans FB" panose="020E0602020502020306" pitchFamily="34" charset="0"/>
              </a:rPr>
              <a:t>advisors</a:t>
            </a:r>
            <a:endParaRPr lang="pt-PT" dirty="0">
              <a:latin typeface="Berlin Sans FB" panose="020E0602020502020306" pitchFamily="34" charset="0"/>
            </a:endParaRPr>
          </a:p>
        </p:txBody>
      </p:sp>
      <p:graphicFrame>
        <p:nvGraphicFramePr>
          <p:cNvPr id="7" name="Diagram 6">
            <a:extLst>
              <a:ext uri="{FF2B5EF4-FFF2-40B4-BE49-F238E27FC236}">
                <a16:creationId xmlns:a16="http://schemas.microsoft.com/office/drawing/2014/main" id="{BD548D42-52AA-472D-BE93-BAD9CDA509A3}"/>
              </a:ext>
            </a:extLst>
          </p:cNvPr>
          <p:cNvGraphicFramePr/>
          <p:nvPr>
            <p:extLst>
              <p:ext uri="{D42A27DB-BD31-4B8C-83A1-F6EECF244321}">
                <p14:modId xmlns:p14="http://schemas.microsoft.com/office/powerpoint/2010/main" val="3579590875"/>
              </p:ext>
            </p:extLst>
          </p:nvPr>
        </p:nvGraphicFramePr>
        <p:xfrm>
          <a:off x="732483" y="1647012"/>
          <a:ext cx="10723855" cy="4203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B80EC2F-1203-4E39-B998-321C16C64668}"/>
              </a:ext>
            </a:extLst>
          </p:cNvPr>
          <p:cNvPicPr>
            <a:picLocks noChangeAspect="1"/>
          </p:cNvPicPr>
          <p:nvPr/>
        </p:nvPicPr>
        <p:blipFill rotWithShape="1">
          <a:blip r:embed="rId7"/>
          <a:srcRect l="564" t="4594" r="-564" b="12341"/>
          <a:stretch/>
        </p:blipFill>
        <p:spPr>
          <a:xfrm>
            <a:off x="3435658" y="1678509"/>
            <a:ext cx="1180730" cy="1277794"/>
          </a:xfrm>
          <a:prstGeom prst="rect">
            <a:avLst/>
          </a:prstGeom>
        </p:spPr>
      </p:pic>
    </p:spTree>
    <p:extLst>
      <p:ext uri="{BB962C8B-B14F-4D97-AF65-F5344CB8AC3E}">
        <p14:creationId xmlns:p14="http://schemas.microsoft.com/office/powerpoint/2010/main" val="2783205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err="1">
                <a:latin typeface="Berlin Sans FB" panose="020E0602020502020306" pitchFamily="34" charset="0"/>
              </a:rPr>
              <a:t>Context</a:t>
            </a:r>
            <a:endParaRPr lang="pt-PT" dirty="0">
              <a:latin typeface="Berlin Sans FB" panose="020E0602020502020306" pitchFamily="34" charset="0"/>
            </a:endParaRP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1141412" y="1800309"/>
            <a:ext cx="9905999" cy="4476204"/>
          </a:xfrm>
        </p:spPr>
        <p:txBody>
          <a:bodyPr>
            <a:normAutofit lnSpcReduction="10000"/>
          </a:bodyPr>
          <a:lstStyle/>
          <a:p>
            <a:pPr marL="0" indent="0" algn="just">
              <a:buNone/>
            </a:pPr>
            <a:r>
              <a:rPr lang="pt-PT" dirty="0"/>
              <a:t>	Pmate is a contest in which students compete against each other and test their knowledge in multiple fields, such as Maths, Languages, and Science.</a:t>
            </a:r>
          </a:p>
          <a:p>
            <a:pPr marL="0" indent="0" algn="just">
              <a:buNone/>
            </a:pPr>
            <a:endParaRPr lang="pt-PT" dirty="0"/>
          </a:p>
          <a:p>
            <a:pPr marL="0" indent="0" algn="just">
              <a:buNone/>
            </a:pPr>
            <a:r>
              <a:rPr lang="pt-PT" dirty="0"/>
              <a:t>	To manage the information regarding the users, the tests and the results of each student, there is a platform used by a few administrators that provides access to this information (stored in an SQL database). </a:t>
            </a:r>
          </a:p>
          <a:p>
            <a:pPr marL="0" indent="0" algn="just">
              <a:buNone/>
            </a:pPr>
            <a:endParaRPr lang="pt-PT" dirty="0"/>
          </a:p>
          <a:p>
            <a:pPr marL="0" indent="0" algn="ctr">
              <a:buNone/>
            </a:pPr>
            <a:r>
              <a:rPr lang="pt-PT" dirty="0"/>
              <a:t>This platform provides basic functionalities, but is outdated and unsecure.</a:t>
            </a:r>
          </a:p>
          <a:p>
            <a:pPr marL="0" indent="0" algn="ctr">
              <a:buNone/>
            </a:pPr>
            <a:r>
              <a:rPr lang="pt-PT" dirty="0"/>
              <a:t>Our job is to provide a new improved platform with the same functionalities.</a:t>
            </a:r>
          </a:p>
        </p:txBody>
      </p:sp>
    </p:spTree>
    <p:extLst>
      <p:ext uri="{BB962C8B-B14F-4D97-AF65-F5344CB8AC3E}">
        <p14:creationId xmlns:p14="http://schemas.microsoft.com/office/powerpoint/2010/main" val="1485567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Problems</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1141412" y="1800309"/>
            <a:ext cx="9905999" cy="3541714"/>
          </a:xfrm>
        </p:spPr>
        <p:txBody>
          <a:bodyPr/>
          <a:lstStyle/>
          <a:p>
            <a:pPr marL="0" indent="0" algn="just">
              <a:buNone/>
            </a:pPr>
            <a:r>
              <a:rPr lang="pt-PT" dirty="0"/>
              <a:t>	As mentioned before, the current platform is very old, and uses technology that is no longer commonly used among the web. Various features are now obsolete, and some new features would improve QoL a lot.</a:t>
            </a:r>
          </a:p>
          <a:p>
            <a:pPr marL="0" indent="0" algn="just">
              <a:buNone/>
            </a:pPr>
            <a:endParaRPr lang="pt-PT" dirty="0"/>
          </a:p>
          <a:p>
            <a:pPr marL="0" indent="0" algn="just">
              <a:buNone/>
            </a:pPr>
            <a:r>
              <a:rPr lang="pt-PT" dirty="0"/>
              <a:t>	There are also a number of security issues that provide a serious risk to participants.</a:t>
            </a:r>
          </a:p>
        </p:txBody>
      </p:sp>
    </p:spTree>
    <p:extLst>
      <p:ext uri="{BB962C8B-B14F-4D97-AF65-F5344CB8AC3E}">
        <p14:creationId xmlns:p14="http://schemas.microsoft.com/office/powerpoint/2010/main" val="427464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Goals</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1141412" y="1658143"/>
            <a:ext cx="9905999" cy="3541714"/>
          </a:xfrm>
        </p:spPr>
        <p:txBody>
          <a:bodyPr/>
          <a:lstStyle/>
          <a:p>
            <a:pPr marL="0" indent="0">
              <a:buNone/>
            </a:pPr>
            <a:r>
              <a:rPr lang="pt-PT" dirty="0"/>
              <a:t>Build a new platform that:</a:t>
            </a:r>
          </a:p>
          <a:p>
            <a:pPr marL="0" indent="0">
              <a:buNone/>
            </a:pPr>
            <a:r>
              <a:rPr lang="pt-PT" dirty="0"/>
              <a:t>- Is easy to use</a:t>
            </a:r>
          </a:p>
          <a:p>
            <a:pPr marL="0" indent="0">
              <a:buNone/>
            </a:pPr>
            <a:r>
              <a:rPr lang="pt-PT" dirty="0"/>
              <a:t>- Maintains all the essential features</a:t>
            </a:r>
          </a:p>
          <a:p>
            <a:pPr marL="0" indent="0">
              <a:buNone/>
            </a:pPr>
            <a:r>
              <a:rPr lang="pt-PT" dirty="0"/>
              <a:t>- Adds new features</a:t>
            </a:r>
          </a:p>
          <a:p>
            <a:pPr marL="0" indent="0">
              <a:buNone/>
            </a:pPr>
            <a:r>
              <a:rPr lang="pt-PT" dirty="0"/>
              <a:t>- Is secure</a:t>
            </a:r>
          </a:p>
          <a:p>
            <a:pPr marL="0" indent="0">
              <a:buNone/>
            </a:pPr>
            <a:r>
              <a:rPr lang="pt-PT" dirty="0"/>
              <a:t>- Uses a more modern and optimized framework</a:t>
            </a:r>
          </a:p>
        </p:txBody>
      </p:sp>
    </p:spTree>
    <p:extLst>
      <p:ext uri="{BB962C8B-B14F-4D97-AF65-F5344CB8AC3E}">
        <p14:creationId xmlns:p14="http://schemas.microsoft.com/office/powerpoint/2010/main" val="176894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Tasks</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1141413" y="2096420"/>
            <a:ext cx="9905999" cy="2665160"/>
          </a:xfrm>
        </p:spPr>
        <p:txBody>
          <a:bodyPr>
            <a:normAutofit/>
          </a:bodyPr>
          <a:lstStyle/>
          <a:p>
            <a:pPr>
              <a:buFontTx/>
              <a:buChar char="-"/>
            </a:pPr>
            <a:r>
              <a:rPr lang="pt-PT" dirty="0"/>
              <a:t>Implement the existing features in .NET Core [Diogo, Luís, Maria]</a:t>
            </a:r>
          </a:p>
          <a:p>
            <a:pPr marL="0" indent="0">
              <a:buNone/>
            </a:pPr>
            <a:r>
              <a:rPr lang="pt-PT" dirty="0"/>
              <a:t>- Allow for external authentication (Google, Facebook, IDP UA...) [Pedro, Fábio]</a:t>
            </a:r>
          </a:p>
          <a:p>
            <a:pPr marL="0" indent="0">
              <a:buNone/>
            </a:pPr>
            <a:r>
              <a:rPr lang="pt-PT" dirty="0"/>
              <a:t>- Improve the user interface and experience [Pedro]</a:t>
            </a:r>
          </a:p>
          <a:p>
            <a:pPr marL="0" indent="0">
              <a:buNone/>
            </a:pPr>
            <a:r>
              <a:rPr lang="pt-PT" dirty="0"/>
              <a:t>- Implement security measures [Fábio]</a:t>
            </a:r>
          </a:p>
        </p:txBody>
      </p:sp>
    </p:spTree>
    <p:extLst>
      <p:ext uri="{BB962C8B-B14F-4D97-AF65-F5344CB8AC3E}">
        <p14:creationId xmlns:p14="http://schemas.microsoft.com/office/powerpoint/2010/main" val="413344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F797-439D-4E14-89ED-7F00A1E3D2E3}"/>
              </a:ext>
            </a:extLst>
          </p:cNvPr>
          <p:cNvSpPr>
            <a:spLocks noGrp="1"/>
          </p:cNvSpPr>
          <p:nvPr>
            <p:ph type="title"/>
          </p:nvPr>
        </p:nvSpPr>
        <p:spPr>
          <a:xfrm>
            <a:off x="1141412" y="148001"/>
            <a:ext cx="9905998" cy="1478570"/>
          </a:xfrm>
        </p:spPr>
        <p:txBody>
          <a:bodyPr/>
          <a:lstStyle/>
          <a:p>
            <a:pPr algn="ctr"/>
            <a:r>
              <a:rPr lang="en-US" dirty="0"/>
              <a:t>Expected main features</a:t>
            </a:r>
            <a:endParaRPr lang="pt-PT" dirty="0"/>
          </a:p>
        </p:txBody>
      </p:sp>
      <p:sp>
        <p:nvSpPr>
          <p:cNvPr id="3" name="Content Placeholder 2">
            <a:extLst>
              <a:ext uri="{FF2B5EF4-FFF2-40B4-BE49-F238E27FC236}">
                <a16:creationId xmlns:a16="http://schemas.microsoft.com/office/drawing/2014/main" id="{04E0200E-2C12-4FF8-9F6C-B8C31DBA55A3}"/>
              </a:ext>
            </a:extLst>
          </p:cNvPr>
          <p:cNvSpPr>
            <a:spLocks noGrp="1"/>
          </p:cNvSpPr>
          <p:nvPr>
            <p:ph idx="1"/>
          </p:nvPr>
        </p:nvSpPr>
        <p:spPr>
          <a:xfrm>
            <a:off x="1141412" y="1959983"/>
            <a:ext cx="9905999" cy="3541714"/>
          </a:xfrm>
        </p:spPr>
        <p:txBody>
          <a:bodyPr/>
          <a:lstStyle/>
          <a:p>
            <a:pPr>
              <a:buFontTx/>
              <a:buChar char="-"/>
            </a:pPr>
            <a:r>
              <a:rPr lang="pt-PT" dirty="0"/>
              <a:t>Authentication</a:t>
            </a:r>
          </a:p>
          <a:p>
            <a:pPr>
              <a:buFontTx/>
              <a:buChar char="-"/>
            </a:pPr>
            <a:r>
              <a:rPr lang="pt-PT" dirty="0"/>
              <a:t>List of participants for each Pmate contest</a:t>
            </a:r>
          </a:p>
          <a:p>
            <a:pPr marL="0" indent="0">
              <a:buNone/>
            </a:pPr>
            <a:r>
              <a:rPr lang="pt-PT" dirty="0"/>
              <a:t>- See the answers of a participant</a:t>
            </a:r>
          </a:p>
          <a:p>
            <a:pPr>
              <a:buFontTx/>
              <a:buChar char="-"/>
            </a:pPr>
            <a:r>
              <a:rPr lang="pt-PT" dirty="0"/>
              <a:t>Search by schools </a:t>
            </a:r>
          </a:p>
          <a:p>
            <a:pPr>
              <a:buFontTx/>
              <a:buChar char="-"/>
            </a:pPr>
            <a:r>
              <a:rPr lang="pt-PT" dirty="0"/>
              <a:t>Filter teachers related to each school</a:t>
            </a:r>
          </a:p>
        </p:txBody>
      </p:sp>
    </p:spTree>
    <p:extLst>
      <p:ext uri="{BB962C8B-B14F-4D97-AF65-F5344CB8AC3E}">
        <p14:creationId xmlns:p14="http://schemas.microsoft.com/office/powerpoint/2010/main" val="100745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Expected Results</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978971" y="1729571"/>
            <a:ext cx="10230882" cy="3398858"/>
          </a:xfrm>
        </p:spPr>
        <p:txBody>
          <a:bodyPr>
            <a:normAutofit/>
          </a:bodyPr>
          <a:lstStyle/>
          <a:p>
            <a:pPr marL="0" indent="0" algn="just">
              <a:buNone/>
            </a:pPr>
            <a:r>
              <a:rPr lang="pt-PT" dirty="0"/>
              <a:t>	We hope to provide a complete, optimized, user-friendly application that allows for quick and easy management of users, schools, tests, and results from the PmatE events. </a:t>
            </a:r>
          </a:p>
          <a:p>
            <a:pPr marL="0" indent="0" algn="ctr">
              <a:buNone/>
            </a:pPr>
            <a:endParaRPr lang="pt-PT" dirty="0"/>
          </a:p>
          <a:p>
            <a:pPr marL="0" indent="0" algn="ctr">
              <a:buNone/>
            </a:pPr>
            <a:r>
              <a:rPr lang="pt-PT" dirty="0"/>
              <a:t>We also expect the final product to assure the safety of PmatE users’ data.</a:t>
            </a:r>
          </a:p>
        </p:txBody>
      </p:sp>
    </p:spTree>
    <p:extLst>
      <p:ext uri="{BB962C8B-B14F-4D97-AF65-F5344CB8AC3E}">
        <p14:creationId xmlns:p14="http://schemas.microsoft.com/office/powerpoint/2010/main" val="1463332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CBF6-EA9C-4CDD-8D6C-B4EFAD0FAEC7}"/>
              </a:ext>
            </a:extLst>
          </p:cNvPr>
          <p:cNvSpPr>
            <a:spLocks noGrp="1"/>
          </p:cNvSpPr>
          <p:nvPr>
            <p:ph type="title"/>
          </p:nvPr>
        </p:nvSpPr>
        <p:spPr>
          <a:xfrm>
            <a:off x="1141413" y="0"/>
            <a:ext cx="9905998" cy="1478570"/>
          </a:xfrm>
        </p:spPr>
        <p:txBody>
          <a:bodyPr/>
          <a:lstStyle/>
          <a:p>
            <a:pPr algn="ctr"/>
            <a:r>
              <a:rPr lang="pt-PT" dirty="0">
                <a:latin typeface="Berlin Sans FB" panose="020E0602020502020306" pitchFamily="34" charset="0"/>
              </a:rPr>
              <a:t>Related work</a:t>
            </a:r>
          </a:p>
        </p:txBody>
      </p:sp>
      <p:sp>
        <p:nvSpPr>
          <p:cNvPr id="3" name="Content Placeholder 2">
            <a:extLst>
              <a:ext uri="{FF2B5EF4-FFF2-40B4-BE49-F238E27FC236}">
                <a16:creationId xmlns:a16="http://schemas.microsoft.com/office/drawing/2014/main" id="{25E5EBE3-5E96-4A2F-8751-DC404BD9E3CC}"/>
              </a:ext>
            </a:extLst>
          </p:cNvPr>
          <p:cNvSpPr>
            <a:spLocks noGrp="1"/>
          </p:cNvSpPr>
          <p:nvPr>
            <p:ph idx="1"/>
          </p:nvPr>
        </p:nvSpPr>
        <p:spPr>
          <a:xfrm>
            <a:off x="978971" y="1729571"/>
            <a:ext cx="10230882" cy="3398858"/>
          </a:xfrm>
        </p:spPr>
        <p:txBody>
          <a:bodyPr>
            <a:normAutofit/>
          </a:bodyPr>
          <a:lstStyle/>
          <a:p>
            <a:pPr marL="0" indent="0" algn="just">
              <a:buNone/>
            </a:pPr>
            <a:r>
              <a:rPr lang="pt-PT" dirty="0"/>
              <a:t>	We will be basing most of our work on the existing PmatE platform.</a:t>
            </a:r>
          </a:p>
        </p:txBody>
      </p:sp>
      <p:pic>
        <p:nvPicPr>
          <p:cNvPr id="4" name="Picture 3">
            <a:extLst>
              <a:ext uri="{FF2B5EF4-FFF2-40B4-BE49-F238E27FC236}">
                <a16:creationId xmlns:a16="http://schemas.microsoft.com/office/drawing/2014/main" id="{E16D6145-EBB0-4287-A204-8CDC5DA5106B}"/>
              </a:ext>
            </a:extLst>
          </p:cNvPr>
          <p:cNvPicPr>
            <a:picLocks noChangeAspect="1"/>
          </p:cNvPicPr>
          <p:nvPr/>
        </p:nvPicPr>
        <p:blipFill>
          <a:blip r:embed="rId2"/>
          <a:stretch>
            <a:fillRect/>
          </a:stretch>
        </p:blipFill>
        <p:spPr>
          <a:xfrm>
            <a:off x="1806497" y="2320295"/>
            <a:ext cx="8575829" cy="4018363"/>
          </a:xfrm>
          <a:prstGeom prst="rect">
            <a:avLst/>
          </a:prstGeom>
        </p:spPr>
      </p:pic>
    </p:spTree>
    <p:extLst>
      <p:ext uri="{BB962C8B-B14F-4D97-AF65-F5344CB8AC3E}">
        <p14:creationId xmlns:p14="http://schemas.microsoft.com/office/powerpoint/2010/main" val="3407589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312</TotalTime>
  <Words>412</Words>
  <Application>Microsoft Office PowerPoint</Application>
  <PresentationFormat>Widescreen</PresentationFormat>
  <Paragraphs>61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Berlin Sans FB</vt:lpstr>
      <vt:lpstr>Calibri</vt:lpstr>
      <vt:lpstr>Tw Cen MT</vt:lpstr>
      <vt:lpstr>Circuit</vt:lpstr>
      <vt:lpstr>Pmate</vt:lpstr>
      <vt:lpstr>Team and advisors</vt:lpstr>
      <vt:lpstr>Context</vt:lpstr>
      <vt:lpstr>Problems</vt:lpstr>
      <vt:lpstr>Goals</vt:lpstr>
      <vt:lpstr>Tasks</vt:lpstr>
      <vt:lpstr>Expected main features</vt:lpstr>
      <vt:lpstr>Expected Results</vt:lpstr>
      <vt:lpstr>Related work</vt:lpstr>
      <vt:lpstr>Communication plan</vt:lpstr>
      <vt:lpstr>Calendar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Pmate</dc:title>
  <dc:creator>Pedro Souto</dc:creator>
  <cp:lastModifiedBy>fabio carmelino</cp:lastModifiedBy>
  <cp:revision>33</cp:revision>
  <dcterms:created xsi:type="dcterms:W3CDTF">2021-03-17T15:52:08Z</dcterms:created>
  <dcterms:modified xsi:type="dcterms:W3CDTF">2021-03-21T14:54:03Z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